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sldIdLst>
    <p:sldId id="256" r:id="rId2"/>
    <p:sldId id="265" r:id="rId3"/>
    <p:sldId id="259" r:id="rId4"/>
    <p:sldId id="257" r:id="rId5"/>
    <p:sldId id="260" r:id="rId6"/>
    <p:sldId id="261" r:id="rId7"/>
    <p:sldId id="262" r:id="rId8"/>
    <p:sldId id="263" r:id="rId9"/>
    <p:sldId id="264" r:id="rId10"/>
    <p:sldId id="258" r:id="rId11"/>
    <p:sldId id="267" r:id="rId12"/>
    <p:sldId id="268" r:id="rId13"/>
    <p:sldId id="266" r:id="rId14"/>
    <p:sldId id="276" r:id="rId15"/>
    <p:sldId id="269" r:id="rId16"/>
    <p:sldId id="271" r:id="rId17"/>
    <p:sldId id="270" r:id="rId18"/>
    <p:sldId id="272" r:id="rId19"/>
    <p:sldId id="274" r:id="rId20"/>
    <p:sldId id="273" r:id="rId21"/>
    <p:sldId id="275" r:id="rId22"/>
    <p:sldId id="279" r:id="rId23"/>
    <p:sldId id="277"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CDC0"/>
    <a:srgbClr val="D2D6C6"/>
    <a:srgbClr val="A1A396"/>
    <a:srgbClr val="4E5157"/>
    <a:srgbClr val="AAA0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62"/>
    <p:restoredTop sz="95141"/>
  </p:normalViewPr>
  <p:slideViewPr>
    <p:cSldViewPr snapToGrid="0">
      <p:cViewPr varScale="1">
        <p:scale>
          <a:sx n="92" d="100"/>
          <a:sy n="92" d="100"/>
        </p:scale>
        <p:origin x="102"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452DCA6B-1BD9-884B-8C2B-56E6AE4BC73B}"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254198-DBA0-BE4B-8619-8230C722CFF4}" type="slidenum">
              <a:rPr lang="en-US" smtClean="0"/>
              <a:t>‹#›</a:t>
            </a:fld>
            <a:endParaRPr lang="en-US"/>
          </a:p>
        </p:txBody>
      </p:sp>
    </p:spTree>
    <p:extLst>
      <p:ext uri="{BB962C8B-B14F-4D97-AF65-F5344CB8AC3E}">
        <p14:creationId xmlns:p14="http://schemas.microsoft.com/office/powerpoint/2010/main" val="991120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4198-DBA0-BE4B-8619-8230C722CFF4}" type="slidenum">
              <a:rPr lang="en-US" smtClean="0"/>
              <a:t>2</a:t>
            </a:fld>
            <a:endParaRPr lang="en-US"/>
          </a:p>
        </p:txBody>
      </p:sp>
    </p:spTree>
    <p:extLst>
      <p:ext uri="{BB962C8B-B14F-4D97-AF65-F5344CB8AC3E}">
        <p14:creationId xmlns:p14="http://schemas.microsoft.com/office/powerpoint/2010/main" val="717679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4198-DBA0-BE4B-8619-8230C722CFF4}" type="slidenum">
              <a:rPr lang="en-US" smtClean="0"/>
              <a:t>14</a:t>
            </a:fld>
            <a:endParaRPr lang="en-US"/>
          </a:p>
        </p:txBody>
      </p:sp>
    </p:spTree>
    <p:extLst>
      <p:ext uri="{BB962C8B-B14F-4D97-AF65-F5344CB8AC3E}">
        <p14:creationId xmlns:p14="http://schemas.microsoft.com/office/powerpoint/2010/main" val="2691121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4198-DBA0-BE4B-8619-8230C722CFF4}" type="slidenum">
              <a:rPr lang="en-US" smtClean="0"/>
              <a:t>18</a:t>
            </a:fld>
            <a:endParaRPr lang="en-US"/>
          </a:p>
        </p:txBody>
      </p:sp>
    </p:spTree>
    <p:extLst>
      <p:ext uri="{BB962C8B-B14F-4D97-AF65-F5344CB8AC3E}">
        <p14:creationId xmlns:p14="http://schemas.microsoft.com/office/powerpoint/2010/main" val="2912316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4254198-DBA0-BE4B-8619-8230C722CFF4}" type="slidenum">
              <a:rPr lang="en-US" smtClean="0"/>
              <a:t>19</a:t>
            </a:fld>
            <a:endParaRPr lang="en-US"/>
          </a:p>
        </p:txBody>
      </p:sp>
    </p:spTree>
    <p:extLst>
      <p:ext uri="{BB962C8B-B14F-4D97-AF65-F5344CB8AC3E}">
        <p14:creationId xmlns:p14="http://schemas.microsoft.com/office/powerpoint/2010/main" val="3068425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7F308-2CDC-C2BD-92E1-448471F363A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8D8EA69-24A3-80CE-378D-1181073A9F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FCA714F1-4B7B-A89F-D3A1-5AC18C4B4801}"/>
              </a:ext>
            </a:extLst>
          </p:cNvPr>
          <p:cNvSpPr>
            <a:spLocks noGrp="1"/>
          </p:cNvSpPr>
          <p:nvPr>
            <p:ph type="dt" sz="half" idx="10"/>
          </p:nvPr>
        </p:nvSpPr>
        <p:spPr/>
        <p:txBody>
          <a:bodyPr/>
          <a:lstStyle/>
          <a:p>
            <a:r>
              <a:rPr lang="en-US"/>
              <a:t>8/24524</a:t>
            </a:r>
          </a:p>
        </p:txBody>
      </p:sp>
      <p:sp>
        <p:nvSpPr>
          <p:cNvPr id="5" name="Footer Placeholder 4">
            <a:extLst>
              <a:ext uri="{FF2B5EF4-FFF2-40B4-BE49-F238E27FC236}">
                <a16:creationId xmlns:a16="http://schemas.microsoft.com/office/drawing/2014/main" id="{9678E97B-FC51-EF8F-F56B-C70595B84D3D}"/>
              </a:ext>
            </a:extLst>
          </p:cNvPr>
          <p:cNvSpPr>
            <a:spLocks noGrp="1"/>
          </p:cNvSpPr>
          <p:nvPr>
            <p:ph type="ftr" sz="quarter" idx="11"/>
          </p:nvPr>
        </p:nvSpPr>
        <p:spPr/>
        <p:txBody>
          <a:bodyPr/>
          <a:lstStyle/>
          <a:p>
            <a:r>
              <a:rPr lang="en-US"/>
              <a:t>Page </a:t>
            </a:r>
          </a:p>
        </p:txBody>
      </p:sp>
      <p:sp>
        <p:nvSpPr>
          <p:cNvPr id="6" name="Slide Number Placeholder 5">
            <a:extLst>
              <a:ext uri="{FF2B5EF4-FFF2-40B4-BE49-F238E27FC236}">
                <a16:creationId xmlns:a16="http://schemas.microsoft.com/office/drawing/2014/main" id="{9599E41D-083D-054A-0779-9DE05708288D}"/>
              </a:ext>
            </a:extLst>
          </p:cNvPr>
          <p:cNvSpPr>
            <a:spLocks noGrp="1"/>
          </p:cNvSpPr>
          <p:nvPr>
            <p:ph type="sldNum" sz="quarter" idx="12"/>
          </p:nvPr>
        </p:nvSpPr>
        <p:spPr/>
        <p:txBody>
          <a:bodyPr/>
          <a:lstStyle/>
          <a:p>
            <a:fld id="{5E53BDD8-F5C0-994F-846B-AA2AD600EBB7}" type="slidenum">
              <a:rPr lang="en-US" smtClean="0"/>
              <a:t>‹#›</a:t>
            </a:fld>
            <a:endParaRPr lang="en-US"/>
          </a:p>
        </p:txBody>
      </p:sp>
    </p:spTree>
    <p:extLst>
      <p:ext uri="{BB962C8B-B14F-4D97-AF65-F5344CB8AC3E}">
        <p14:creationId xmlns:p14="http://schemas.microsoft.com/office/powerpoint/2010/main" val="1236289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23E6C-3D3B-2AFD-3819-5B372F1C46BC}"/>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CEAD4A10-1364-B28F-B2D3-54462FEA2101}"/>
              </a:ext>
            </a:extLst>
          </p:cNvPr>
          <p:cNvSpPr>
            <a:spLocks noGrp="1"/>
          </p:cNvSpPr>
          <p:nvPr>
            <p:ph idx="1"/>
          </p:nvPr>
        </p:nvSpPr>
        <p:spPr/>
        <p:txBody>
          <a:bodyPr>
            <a:normAutofit/>
          </a:bodyPr>
          <a:lstStyle>
            <a:lvl1pPr>
              <a:defRPr sz="2800">
                <a:latin typeface="+mn-lt"/>
              </a:defRPr>
            </a:lvl1pPr>
            <a:lvl2pPr>
              <a:defRPr sz="2800">
                <a:latin typeface="+mn-lt"/>
              </a:defRPr>
            </a:lvl2pPr>
            <a:lvl3pPr>
              <a:defRPr sz="2800">
                <a:latin typeface="+mn-lt"/>
              </a:defRPr>
            </a:lvl3pPr>
            <a:lvl4pPr>
              <a:defRPr sz="2800">
                <a:latin typeface="+mn-lt"/>
              </a:defRPr>
            </a:lvl4pPr>
            <a:lvl5pPr>
              <a:defRPr sz="280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63CB944-3FCA-1F16-0A8B-D48F5CF426F6}"/>
              </a:ext>
            </a:extLst>
          </p:cNvPr>
          <p:cNvSpPr>
            <a:spLocks noGrp="1"/>
          </p:cNvSpPr>
          <p:nvPr>
            <p:ph type="dt" sz="half" idx="10"/>
          </p:nvPr>
        </p:nvSpPr>
        <p:spPr/>
        <p:txBody>
          <a:bodyPr/>
          <a:lstStyle/>
          <a:p>
            <a:r>
              <a:rPr lang="en-US"/>
              <a:t>8/24524</a:t>
            </a:r>
          </a:p>
        </p:txBody>
      </p:sp>
      <p:sp>
        <p:nvSpPr>
          <p:cNvPr id="5" name="Footer Placeholder 4">
            <a:extLst>
              <a:ext uri="{FF2B5EF4-FFF2-40B4-BE49-F238E27FC236}">
                <a16:creationId xmlns:a16="http://schemas.microsoft.com/office/drawing/2014/main" id="{5E8D5A0B-05AC-785E-C6D9-A1E850BA3D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C968E2-A803-DE7B-DBB6-75CE74529D24}"/>
              </a:ext>
            </a:extLst>
          </p:cNvPr>
          <p:cNvSpPr>
            <a:spLocks noGrp="1"/>
          </p:cNvSpPr>
          <p:nvPr>
            <p:ph type="sldNum" sz="quarter" idx="12"/>
          </p:nvPr>
        </p:nvSpPr>
        <p:spPr/>
        <p:txBody>
          <a:bodyPr/>
          <a:lstStyle>
            <a:lvl1pPr>
              <a:defRPr>
                <a:solidFill>
                  <a:schemeClr val="tx1"/>
                </a:solidFill>
              </a:defRPr>
            </a:lvl1pPr>
          </a:lstStyle>
          <a:p>
            <a:fld id="{5E53BDD8-F5C0-994F-846B-AA2AD600EBB7}" type="slidenum">
              <a:rPr lang="en-US" smtClean="0"/>
              <a:pPr/>
              <a:t>‹#›</a:t>
            </a:fld>
            <a:endParaRPr lang="en-US"/>
          </a:p>
        </p:txBody>
      </p:sp>
    </p:spTree>
    <p:extLst>
      <p:ext uri="{BB962C8B-B14F-4D97-AF65-F5344CB8AC3E}">
        <p14:creationId xmlns:p14="http://schemas.microsoft.com/office/powerpoint/2010/main" val="677403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CF262-0EDF-FBB1-2D22-301B8B2ADDF3}"/>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BE0F3707-5C9C-FA9F-65D7-C11DC2003C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70841-8E7E-6D80-C32B-F7F81C8BEEAA}"/>
              </a:ext>
            </a:extLst>
          </p:cNvPr>
          <p:cNvSpPr>
            <a:spLocks noGrp="1"/>
          </p:cNvSpPr>
          <p:nvPr>
            <p:ph type="dt" sz="half" idx="10"/>
          </p:nvPr>
        </p:nvSpPr>
        <p:spPr/>
        <p:txBody>
          <a:bodyPr/>
          <a:lstStyle/>
          <a:p>
            <a:r>
              <a:rPr lang="en-US"/>
              <a:t>8/24524</a:t>
            </a:r>
          </a:p>
        </p:txBody>
      </p:sp>
      <p:sp>
        <p:nvSpPr>
          <p:cNvPr id="5" name="Footer Placeholder 4">
            <a:extLst>
              <a:ext uri="{FF2B5EF4-FFF2-40B4-BE49-F238E27FC236}">
                <a16:creationId xmlns:a16="http://schemas.microsoft.com/office/drawing/2014/main" id="{7239C4DE-C19A-0F2F-79B4-8F3465D0E06F}"/>
              </a:ext>
            </a:extLst>
          </p:cNvPr>
          <p:cNvSpPr>
            <a:spLocks noGrp="1"/>
          </p:cNvSpPr>
          <p:nvPr>
            <p:ph type="ftr" sz="quarter" idx="11"/>
          </p:nvPr>
        </p:nvSpPr>
        <p:spPr/>
        <p:txBody>
          <a:bodyPr/>
          <a:lstStyle/>
          <a:p>
            <a:r>
              <a:rPr lang="en-US"/>
              <a:t>Page </a:t>
            </a:r>
          </a:p>
        </p:txBody>
      </p:sp>
      <p:sp>
        <p:nvSpPr>
          <p:cNvPr id="6" name="Slide Number Placeholder 5">
            <a:extLst>
              <a:ext uri="{FF2B5EF4-FFF2-40B4-BE49-F238E27FC236}">
                <a16:creationId xmlns:a16="http://schemas.microsoft.com/office/drawing/2014/main" id="{1384F74E-4294-FBF5-DC66-E7BEF6F39889}"/>
              </a:ext>
            </a:extLst>
          </p:cNvPr>
          <p:cNvSpPr>
            <a:spLocks noGrp="1"/>
          </p:cNvSpPr>
          <p:nvPr>
            <p:ph type="sldNum" sz="quarter" idx="12"/>
          </p:nvPr>
        </p:nvSpPr>
        <p:spPr/>
        <p:txBody>
          <a:bodyPr/>
          <a:lstStyle/>
          <a:p>
            <a:fld id="{5E53BDD8-F5C0-994F-846B-AA2AD600EBB7}" type="slidenum">
              <a:rPr lang="en-US" smtClean="0"/>
              <a:t>‹#›</a:t>
            </a:fld>
            <a:endParaRPr lang="en-US"/>
          </a:p>
        </p:txBody>
      </p:sp>
    </p:spTree>
    <p:extLst>
      <p:ext uri="{BB962C8B-B14F-4D97-AF65-F5344CB8AC3E}">
        <p14:creationId xmlns:p14="http://schemas.microsoft.com/office/powerpoint/2010/main" val="2456079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5EF60-50F1-EE42-04E9-5452B6886D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7621FB-112E-0BEE-474A-36B72A4D286A}"/>
              </a:ext>
            </a:extLst>
          </p:cNvPr>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771C45F-60B0-3DB4-8211-DC357E4C92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3AB0A9-2904-DA4E-0174-F0798405B7D3}"/>
              </a:ext>
            </a:extLst>
          </p:cNvPr>
          <p:cNvSpPr>
            <a:spLocks noGrp="1"/>
          </p:cNvSpPr>
          <p:nvPr>
            <p:ph type="dt" sz="half" idx="10"/>
          </p:nvPr>
        </p:nvSpPr>
        <p:spPr/>
        <p:txBody>
          <a:bodyPr/>
          <a:lstStyle/>
          <a:p>
            <a:r>
              <a:rPr lang="en-US"/>
              <a:t>8/24524</a:t>
            </a:r>
          </a:p>
        </p:txBody>
      </p:sp>
      <p:sp>
        <p:nvSpPr>
          <p:cNvPr id="6" name="Footer Placeholder 5">
            <a:extLst>
              <a:ext uri="{FF2B5EF4-FFF2-40B4-BE49-F238E27FC236}">
                <a16:creationId xmlns:a16="http://schemas.microsoft.com/office/drawing/2014/main" id="{7526C629-AF36-DB4E-3D4C-F639AD028D92}"/>
              </a:ext>
            </a:extLst>
          </p:cNvPr>
          <p:cNvSpPr>
            <a:spLocks noGrp="1"/>
          </p:cNvSpPr>
          <p:nvPr>
            <p:ph type="ftr" sz="quarter" idx="11"/>
          </p:nvPr>
        </p:nvSpPr>
        <p:spPr/>
        <p:txBody>
          <a:bodyPr/>
          <a:lstStyle/>
          <a:p>
            <a:r>
              <a:rPr lang="en-US"/>
              <a:t>Page </a:t>
            </a:r>
          </a:p>
        </p:txBody>
      </p:sp>
      <p:sp>
        <p:nvSpPr>
          <p:cNvPr id="7" name="Slide Number Placeholder 6">
            <a:extLst>
              <a:ext uri="{FF2B5EF4-FFF2-40B4-BE49-F238E27FC236}">
                <a16:creationId xmlns:a16="http://schemas.microsoft.com/office/drawing/2014/main" id="{B44AA1C6-EF89-4CD6-024C-DCAE721DF771}"/>
              </a:ext>
            </a:extLst>
          </p:cNvPr>
          <p:cNvSpPr>
            <a:spLocks noGrp="1"/>
          </p:cNvSpPr>
          <p:nvPr>
            <p:ph type="sldNum" sz="quarter" idx="12"/>
          </p:nvPr>
        </p:nvSpPr>
        <p:spPr/>
        <p:txBody>
          <a:bodyPr/>
          <a:lstStyle/>
          <a:p>
            <a:fld id="{5E53BDD8-F5C0-994F-846B-AA2AD600EBB7}" type="slidenum">
              <a:rPr lang="en-US" smtClean="0"/>
              <a:t>‹#›</a:t>
            </a:fld>
            <a:endParaRPr lang="en-US"/>
          </a:p>
        </p:txBody>
      </p:sp>
    </p:spTree>
    <p:extLst>
      <p:ext uri="{BB962C8B-B14F-4D97-AF65-F5344CB8AC3E}">
        <p14:creationId xmlns:p14="http://schemas.microsoft.com/office/powerpoint/2010/main" val="4097142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9ED6-CB97-5954-DFCC-B8A7C3ED72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7818D3-EAE0-CDDA-A299-5700A085DC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DFAC2BEE-3DA0-063D-276D-0CCED1BCD924}"/>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B1FDBF3-19DB-38A5-36C4-E7D344EE15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225778-0E7E-E401-D4B9-79EA7D36C0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EAD230-AC5B-ABAC-9C1A-0B985D308BCD}"/>
              </a:ext>
            </a:extLst>
          </p:cNvPr>
          <p:cNvSpPr>
            <a:spLocks noGrp="1"/>
          </p:cNvSpPr>
          <p:nvPr>
            <p:ph type="dt" sz="half" idx="10"/>
          </p:nvPr>
        </p:nvSpPr>
        <p:spPr/>
        <p:txBody>
          <a:bodyPr/>
          <a:lstStyle/>
          <a:p>
            <a:r>
              <a:rPr lang="en-US"/>
              <a:t>8/24524</a:t>
            </a:r>
          </a:p>
        </p:txBody>
      </p:sp>
      <p:sp>
        <p:nvSpPr>
          <p:cNvPr id="8" name="Footer Placeholder 7">
            <a:extLst>
              <a:ext uri="{FF2B5EF4-FFF2-40B4-BE49-F238E27FC236}">
                <a16:creationId xmlns:a16="http://schemas.microsoft.com/office/drawing/2014/main" id="{4B37F9AB-F0A9-FD22-1D33-ADDEA39D877F}"/>
              </a:ext>
            </a:extLst>
          </p:cNvPr>
          <p:cNvSpPr>
            <a:spLocks noGrp="1"/>
          </p:cNvSpPr>
          <p:nvPr>
            <p:ph type="ftr" sz="quarter" idx="11"/>
          </p:nvPr>
        </p:nvSpPr>
        <p:spPr/>
        <p:txBody>
          <a:bodyPr/>
          <a:lstStyle/>
          <a:p>
            <a:r>
              <a:rPr lang="en-US"/>
              <a:t>Page </a:t>
            </a:r>
          </a:p>
        </p:txBody>
      </p:sp>
      <p:sp>
        <p:nvSpPr>
          <p:cNvPr id="9" name="Slide Number Placeholder 8">
            <a:extLst>
              <a:ext uri="{FF2B5EF4-FFF2-40B4-BE49-F238E27FC236}">
                <a16:creationId xmlns:a16="http://schemas.microsoft.com/office/drawing/2014/main" id="{82AF4160-35D0-E87C-8B28-B18E89EB0FBC}"/>
              </a:ext>
            </a:extLst>
          </p:cNvPr>
          <p:cNvSpPr>
            <a:spLocks noGrp="1"/>
          </p:cNvSpPr>
          <p:nvPr>
            <p:ph type="sldNum" sz="quarter" idx="12"/>
          </p:nvPr>
        </p:nvSpPr>
        <p:spPr/>
        <p:txBody>
          <a:bodyPr/>
          <a:lstStyle/>
          <a:p>
            <a:fld id="{5E53BDD8-F5C0-994F-846B-AA2AD600EBB7}" type="slidenum">
              <a:rPr lang="en-US" smtClean="0"/>
              <a:t>‹#›</a:t>
            </a:fld>
            <a:endParaRPr lang="en-US"/>
          </a:p>
        </p:txBody>
      </p:sp>
    </p:spTree>
    <p:extLst>
      <p:ext uri="{BB962C8B-B14F-4D97-AF65-F5344CB8AC3E}">
        <p14:creationId xmlns:p14="http://schemas.microsoft.com/office/powerpoint/2010/main" val="12922399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47647-A764-310E-E662-1D26230EC476}"/>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A757DF8A-D85A-4FF6-B42F-8311BB17372D}"/>
              </a:ext>
            </a:extLst>
          </p:cNvPr>
          <p:cNvSpPr>
            <a:spLocks noGrp="1"/>
          </p:cNvSpPr>
          <p:nvPr>
            <p:ph type="dt" sz="half" idx="10"/>
          </p:nvPr>
        </p:nvSpPr>
        <p:spPr/>
        <p:txBody>
          <a:bodyPr/>
          <a:lstStyle/>
          <a:p>
            <a:r>
              <a:rPr lang="en-US"/>
              <a:t>8/24524</a:t>
            </a:r>
          </a:p>
        </p:txBody>
      </p:sp>
      <p:sp>
        <p:nvSpPr>
          <p:cNvPr id="4" name="Footer Placeholder 3">
            <a:extLst>
              <a:ext uri="{FF2B5EF4-FFF2-40B4-BE49-F238E27FC236}">
                <a16:creationId xmlns:a16="http://schemas.microsoft.com/office/drawing/2014/main" id="{C45CEE67-3E23-1C4A-8F05-4AA1A4A17118}"/>
              </a:ext>
            </a:extLst>
          </p:cNvPr>
          <p:cNvSpPr>
            <a:spLocks noGrp="1"/>
          </p:cNvSpPr>
          <p:nvPr>
            <p:ph type="ftr" sz="quarter" idx="11"/>
          </p:nvPr>
        </p:nvSpPr>
        <p:spPr/>
        <p:txBody>
          <a:bodyPr/>
          <a:lstStyle/>
          <a:p>
            <a:r>
              <a:rPr lang="en-US"/>
              <a:t>Page </a:t>
            </a:r>
          </a:p>
        </p:txBody>
      </p:sp>
      <p:sp>
        <p:nvSpPr>
          <p:cNvPr id="5" name="Slide Number Placeholder 4">
            <a:extLst>
              <a:ext uri="{FF2B5EF4-FFF2-40B4-BE49-F238E27FC236}">
                <a16:creationId xmlns:a16="http://schemas.microsoft.com/office/drawing/2014/main" id="{286A48D5-5D63-8ED5-34EB-DC23D7F7B103}"/>
              </a:ext>
            </a:extLst>
          </p:cNvPr>
          <p:cNvSpPr>
            <a:spLocks noGrp="1"/>
          </p:cNvSpPr>
          <p:nvPr>
            <p:ph type="sldNum" sz="quarter" idx="12"/>
          </p:nvPr>
        </p:nvSpPr>
        <p:spPr/>
        <p:txBody>
          <a:bodyPr/>
          <a:lstStyle/>
          <a:p>
            <a:fld id="{5E53BDD8-F5C0-994F-846B-AA2AD600EBB7}" type="slidenum">
              <a:rPr lang="en-US" smtClean="0"/>
              <a:t>‹#›</a:t>
            </a:fld>
            <a:endParaRPr lang="en-US"/>
          </a:p>
        </p:txBody>
      </p:sp>
    </p:spTree>
    <p:extLst>
      <p:ext uri="{BB962C8B-B14F-4D97-AF65-F5344CB8AC3E}">
        <p14:creationId xmlns:p14="http://schemas.microsoft.com/office/powerpoint/2010/main" val="3290372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C0645C-6AE3-41D7-4212-E00489877818}"/>
              </a:ext>
            </a:extLst>
          </p:cNvPr>
          <p:cNvSpPr>
            <a:spLocks noGrp="1"/>
          </p:cNvSpPr>
          <p:nvPr>
            <p:ph type="dt" sz="half" idx="10"/>
          </p:nvPr>
        </p:nvSpPr>
        <p:spPr/>
        <p:txBody>
          <a:bodyPr/>
          <a:lstStyle/>
          <a:p>
            <a:r>
              <a:rPr lang="en-US"/>
              <a:t>8/24524</a:t>
            </a:r>
          </a:p>
        </p:txBody>
      </p:sp>
      <p:sp>
        <p:nvSpPr>
          <p:cNvPr id="3" name="Footer Placeholder 2">
            <a:extLst>
              <a:ext uri="{FF2B5EF4-FFF2-40B4-BE49-F238E27FC236}">
                <a16:creationId xmlns:a16="http://schemas.microsoft.com/office/drawing/2014/main" id="{46A16F84-1E42-9806-74F0-AF14A110B7F0}"/>
              </a:ext>
            </a:extLst>
          </p:cNvPr>
          <p:cNvSpPr>
            <a:spLocks noGrp="1"/>
          </p:cNvSpPr>
          <p:nvPr>
            <p:ph type="ftr" sz="quarter" idx="11"/>
          </p:nvPr>
        </p:nvSpPr>
        <p:spPr/>
        <p:txBody>
          <a:bodyPr/>
          <a:lstStyle/>
          <a:p>
            <a:r>
              <a:rPr lang="en-US"/>
              <a:t>Page </a:t>
            </a:r>
          </a:p>
        </p:txBody>
      </p:sp>
      <p:sp>
        <p:nvSpPr>
          <p:cNvPr id="4" name="Slide Number Placeholder 3">
            <a:extLst>
              <a:ext uri="{FF2B5EF4-FFF2-40B4-BE49-F238E27FC236}">
                <a16:creationId xmlns:a16="http://schemas.microsoft.com/office/drawing/2014/main" id="{D4764117-EEDE-166E-4E0A-CF2CBBB08CE6}"/>
              </a:ext>
            </a:extLst>
          </p:cNvPr>
          <p:cNvSpPr>
            <a:spLocks noGrp="1"/>
          </p:cNvSpPr>
          <p:nvPr>
            <p:ph type="sldNum" sz="quarter" idx="12"/>
          </p:nvPr>
        </p:nvSpPr>
        <p:spPr/>
        <p:txBody>
          <a:bodyPr/>
          <a:lstStyle/>
          <a:p>
            <a:fld id="{5E53BDD8-F5C0-994F-846B-AA2AD600EBB7}" type="slidenum">
              <a:rPr lang="en-US" smtClean="0"/>
              <a:t>‹#›</a:t>
            </a:fld>
            <a:endParaRPr lang="en-US"/>
          </a:p>
        </p:txBody>
      </p:sp>
    </p:spTree>
    <p:extLst>
      <p:ext uri="{BB962C8B-B14F-4D97-AF65-F5344CB8AC3E}">
        <p14:creationId xmlns:p14="http://schemas.microsoft.com/office/powerpoint/2010/main" val="2484530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9856-CECB-BB6C-1AC3-6B0FDEFE3B6B}"/>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25CA10A4-1010-BA40-B497-8CE9EAF6F9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5902CFC-7CC3-0638-1EE0-427D439390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A4E9BFC-4335-F315-59D4-700F12907E12}"/>
              </a:ext>
            </a:extLst>
          </p:cNvPr>
          <p:cNvSpPr>
            <a:spLocks noGrp="1"/>
          </p:cNvSpPr>
          <p:nvPr>
            <p:ph type="dt" sz="half" idx="10"/>
          </p:nvPr>
        </p:nvSpPr>
        <p:spPr/>
        <p:txBody>
          <a:bodyPr/>
          <a:lstStyle/>
          <a:p>
            <a:r>
              <a:rPr lang="en-US"/>
              <a:t>8/24524</a:t>
            </a:r>
          </a:p>
        </p:txBody>
      </p:sp>
      <p:sp>
        <p:nvSpPr>
          <p:cNvPr id="6" name="Footer Placeholder 5">
            <a:extLst>
              <a:ext uri="{FF2B5EF4-FFF2-40B4-BE49-F238E27FC236}">
                <a16:creationId xmlns:a16="http://schemas.microsoft.com/office/drawing/2014/main" id="{E0E88899-DC18-EBED-DC46-8397D31145EE}"/>
              </a:ext>
            </a:extLst>
          </p:cNvPr>
          <p:cNvSpPr>
            <a:spLocks noGrp="1"/>
          </p:cNvSpPr>
          <p:nvPr>
            <p:ph type="ftr" sz="quarter" idx="11"/>
          </p:nvPr>
        </p:nvSpPr>
        <p:spPr/>
        <p:txBody>
          <a:bodyPr/>
          <a:lstStyle/>
          <a:p>
            <a:r>
              <a:rPr lang="en-US"/>
              <a:t>Page </a:t>
            </a:r>
          </a:p>
        </p:txBody>
      </p:sp>
      <p:sp>
        <p:nvSpPr>
          <p:cNvPr id="7" name="Slide Number Placeholder 6">
            <a:extLst>
              <a:ext uri="{FF2B5EF4-FFF2-40B4-BE49-F238E27FC236}">
                <a16:creationId xmlns:a16="http://schemas.microsoft.com/office/drawing/2014/main" id="{48B4A6CF-77CC-2B29-725B-026D7E4AAD82}"/>
              </a:ext>
            </a:extLst>
          </p:cNvPr>
          <p:cNvSpPr>
            <a:spLocks noGrp="1"/>
          </p:cNvSpPr>
          <p:nvPr>
            <p:ph type="sldNum" sz="quarter" idx="12"/>
          </p:nvPr>
        </p:nvSpPr>
        <p:spPr/>
        <p:txBody>
          <a:bodyPr/>
          <a:lstStyle/>
          <a:p>
            <a:fld id="{5E53BDD8-F5C0-994F-846B-AA2AD600EBB7}" type="slidenum">
              <a:rPr lang="en-US" smtClean="0"/>
              <a:t>‹#›</a:t>
            </a:fld>
            <a:endParaRPr lang="en-US"/>
          </a:p>
        </p:txBody>
      </p:sp>
    </p:spTree>
    <p:extLst>
      <p:ext uri="{BB962C8B-B14F-4D97-AF65-F5344CB8AC3E}">
        <p14:creationId xmlns:p14="http://schemas.microsoft.com/office/powerpoint/2010/main" val="3358466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0F499-BF3F-01B9-C7AD-F13B7A3649BA}"/>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B53D156A-DB29-4645-6655-50B2C53DC6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A962017-4324-38EE-053F-C8F767751C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7D1DC78F-374D-4151-3DEA-D29146779202}"/>
              </a:ext>
            </a:extLst>
          </p:cNvPr>
          <p:cNvSpPr>
            <a:spLocks noGrp="1"/>
          </p:cNvSpPr>
          <p:nvPr>
            <p:ph type="dt" sz="half" idx="10"/>
          </p:nvPr>
        </p:nvSpPr>
        <p:spPr/>
        <p:txBody>
          <a:bodyPr/>
          <a:lstStyle/>
          <a:p>
            <a:r>
              <a:rPr lang="en-US"/>
              <a:t>8/24524</a:t>
            </a:r>
          </a:p>
        </p:txBody>
      </p:sp>
      <p:sp>
        <p:nvSpPr>
          <p:cNvPr id="6" name="Footer Placeholder 5">
            <a:extLst>
              <a:ext uri="{FF2B5EF4-FFF2-40B4-BE49-F238E27FC236}">
                <a16:creationId xmlns:a16="http://schemas.microsoft.com/office/drawing/2014/main" id="{968A8FD0-D235-CB59-FF3F-77617E5B7CBB}"/>
              </a:ext>
            </a:extLst>
          </p:cNvPr>
          <p:cNvSpPr>
            <a:spLocks noGrp="1"/>
          </p:cNvSpPr>
          <p:nvPr>
            <p:ph type="ftr" sz="quarter" idx="11"/>
          </p:nvPr>
        </p:nvSpPr>
        <p:spPr/>
        <p:txBody>
          <a:bodyPr/>
          <a:lstStyle/>
          <a:p>
            <a:r>
              <a:rPr lang="en-US"/>
              <a:t>Page </a:t>
            </a:r>
          </a:p>
        </p:txBody>
      </p:sp>
      <p:sp>
        <p:nvSpPr>
          <p:cNvPr id="7" name="Slide Number Placeholder 6">
            <a:extLst>
              <a:ext uri="{FF2B5EF4-FFF2-40B4-BE49-F238E27FC236}">
                <a16:creationId xmlns:a16="http://schemas.microsoft.com/office/drawing/2014/main" id="{FF0720CA-3F24-E105-E3E3-649CA976A5A8}"/>
              </a:ext>
            </a:extLst>
          </p:cNvPr>
          <p:cNvSpPr>
            <a:spLocks noGrp="1"/>
          </p:cNvSpPr>
          <p:nvPr>
            <p:ph type="sldNum" sz="quarter" idx="12"/>
          </p:nvPr>
        </p:nvSpPr>
        <p:spPr/>
        <p:txBody>
          <a:bodyPr/>
          <a:lstStyle/>
          <a:p>
            <a:fld id="{5E53BDD8-F5C0-994F-846B-AA2AD600EBB7}" type="slidenum">
              <a:rPr lang="en-US" smtClean="0"/>
              <a:t>‹#›</a:t>
            </a:fld>
            <a:endParaRPr lang="en-US"/>
          </a:p>
        </p:txBody>
      </p:sp>
    </p:spTree>
    <p:extLst>
      <p:ext uri="{BB962C8B-B14F-4D97-AF65-F5344CB8AC3E}">
        <p14:creationId xmlns:p14="http://schemas.microsoft.com/office/powerpoint/2010/main" val="3963419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161709-A178-9528-233C-E6D40E39CB40}"/>
              </a:ext>
            </a:extLst>
          </p:cNvPr>
          <p:cNvSpPr>
            <a:spLocks noGrp="1"/>
          </p:cNvSpPr>
          <p:nvPr>
            <p:ph type="title"/>
          </p:nvPr>
        </p:nvSpPr>
        <p:spPr>
          <a:xfrm>
            <a:off x="838200" y="365126"/>
            <a:ext cx="10515600" cy="10002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D19A7F3-C582-48B1-4819-682397DE1E64}"/>
              </a:ext>
            </a:extLst>
          </p:cNvPr>
          <p:cNvSpPr>
            <a:spLocks noGrp="1"/>
          </p:cNvSpPr>
          <p:nvPr>
            <p:ph type="body" idx="1"/>
          </p:nvPr>
        </p:nvSpPr>
        <p:spPr>
          <a:xfrm>
            <a:off x="838200" y="1553227"/>
            <a:ext cx="10515600" cy="46237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4" name="Date Placeholder 3">
            <a:extLst>
              <a:ext uri="{FF2B5EF4-FFF2-40B4-BE49-F238E27FC236}">
                <a16:creationId xmlns:a16="http://schemas.microsoft.com/office/drawing/2014/main" id="{5D7D74E1-CC8D-75E4-DF64-DA9086AB6B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8/24524</a:t>
            </a:r>
          </a:p>
        </p:txBody>
      </p:sp>
      <p:sp>
        <p:nvSpPr>
          <p:cNvPr id="5" name="Footer Placeholder 4">
            <a:extLst>
              <a:ext uri="{FF2B5EF4-FFF2-40B4-BE49-F238E27FC236}">
                <a16:creationId xmlns:a16="http://schemas.microsoft.com/office/drawing/2014/main" id="{91A55BDD-62F1-165A-F3B6-303DA364C2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Page </a:t>
            </a:r>
          </a:p>
        </p:txBody>
      </p:sp>
      <p:sp>
        <p:nvSpPr>
          <p:cNvPr id="6" name="Slide Number Placeholder 5">
            <a:extLst>
              <a:ext uri="{FF2B5EF4-FFF2-40B4-BE49-F238E27FC236}">
                <a16:creationId xmlns:a16="http://schemas.microsoft.com/office/drawing/2014/main" id="{146EC660-0A06-B128-3DBE-BA625D8CFB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3BDD8-F5C0-994F-846B-AA2AD600EBB7}" type="slidenum">
              <a:rPr lang="en-US" smtClean="0"/>
              <a:t>‹#›</a:t>
            </a:fld>
            <a:endParaRPr lang="en-US"/>
          </a:p>
        </p:txBody>
      </p:sp>
    </p:spTree>
    <p:extLst>
      <p:ext uri="{BB962C8B-B14F-4D97-AF65-F5344CB8AC3E}">
        <p14:creationId xmlns:p14="http://schemas.microsoft.com/office/powerpoint/2010/main" val="2050150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p:txStyles>
    <p:titleStyle>
      <a:lvl1pPr algn="l" defTabSz="914400" rtl="0" eaLnBrk="1" latinLnBrk="0" hangingPunct="1">
        <a:lnSpc>
          <a:spcPct val="90000"/>
        </a:lnSpc>
        <a:spcBef>
          <a:spcPct val="0"/>
        </a:spcBef>
        <a:buNone/>
        <a:defRPr sz="4400" b="1" i="0" kern="1200">
          <a:solidFill>
            <a:schemeClr val="tx1"/>
          </a:solidFill>
          <a:latin typeface="Arial Narrow" panose="020B0604020202020204" pitchFamily="34" charset="0"/>
          <a:ea typeface="+mj-ea"/>
          <a:cs typeface="Arial Narrow"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1" i="0" kern="1200">
          <a:solidFill>
            <a:schemeClr val="tx1"/>
          </a:solidFill>
          <a:latin typeface="Arial Narrow" panose="020B0604020202020204" pitchFamily="34" charset="0"/>
          <a:ea typeface="+mn-ea"/>
          <a:cs typeface="Arial Narrow"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b="1" i="0" kern="1200">
          <a:solidFill>
            <a:schemeClr val="tx1"/>
          </a:solidFill>
          <a:latin typeface="Arial Narrow" panose="020B0604020202020204" pitchFamily="34" charset="0"/>
          <a:ea typeface="+mn-ea"/>
          <a:cs typeface="Arial Narrow"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2000" b="1" i="0" kern="1200">
          <a:solidFill>
            <a:schemeClr val="tx1"/>
          </a:solidFill>
          <a:latin typeface="Arial Narrow" panose="020B0604020202020204" pitchFamily="34" charset="0"/>
          <a:ea typeface="+mn-ea"/>
          <a:cs typeface="Arial Narrow"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Arial Narrow" panose="020B0604020202020204" pitchFamily="34" charset="0"/>
          <a:ea typeface="+mn-ea"/>
          <a:cs typeface="Arial Narrow"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Arial Narrow" panose="020B0604020202020204" pitchFamily="34" charset="0"/>
          <a:ea typeface="+mn-ea"/>
          <a:cs typeface="Arial Narrow"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CC47-05A4-B639-0CAA-EFA46C06D570}"/>
              </a:ext>
            </a:extLst>
          </p:cNvPr>
          <p:cNvSpPr>
            <a:spLocks noGrp="1"/>
          </p:cNvSpPr>
          <p:nvPr>
            <p:ph type="ctrTitle"/>
          </p:nvPr>
        </p:nvSpPr>
        <p:spPr>
          <a:xfrm>
            <a:off x="1524000" y="2015981"/>
            <a:ext cx="9144000" cy="2387600"/>
          </a:xfrm>
        </p:spPr>
        <p:txBody>
          <a:bodyPr>
            <a:normAutofit/>
          </a:bodyPr>
          <a:lstStyle/>
          <a:p>
            <a:r>
              <a:rPr lang="en-US" sz="10000" dirty="0">
                <a:latin typeface="Arial" panose="020B0604020202020204" pitchFamily="34" charset="0"/>
                <a:cs typeface="Arial" panose="020B0604020202020204" pitchFamily="34" charset="0"/>
              </a:rPr>
              <a:t>One Lost Soul</a:t>
            </a:r>
          </a:p>
        </p:txBody>
      </p:sp>
      <p:sp>
        <p:nvSpPr>
          <p:cNvPr id="6" name="TextBox 5">
            <a:extLst>
              <a:ext uri="{FF2B5EF4-FFF2-40B4-BE49-F238E27FC236}">
                <a16:creationId xmlns:a16="http://schemas.microsoft.com/office/drawing/2014/main" id="{441B9012-36D5-8C75-9B9E-5DE293AB5CFF}"/>
              </a:ext>
            </a:extLst>
          </p:cNvPr>
          <p:cNvSpPr txBox="1"/>
          <p:nvPr/>
        </p:nvSpPr>
        <p:spPr>
          <a:xfrm>
            <a:off x="268827" y="6265718"/>
            <a:ext cx="5827173" cy="369332"/>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Dan McLeod | Bible Class: Sunday, August 25, 2024</a:t>
            </a:r>
          </a:p>
        </p:txBody>
      </p:sp>
    </p:spTree>
    <p:extLst>
      <p:ext uri="{BB962C8B-B14F-4D97-AF65-F5344CB8AC3E}">
        <p14:creationId xmlns:p14="http://schemas.microsoft.com/office/powerpoint/2010/main" val="8962817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1D56FA-0E31-DD71-7593-556F5CB90B7D}"/>
              </a:ext>
            </a:extLst>
          </p:cNvPr>
          <p:cNvSpPr>
            <a:spLocks noGrp="1"/>
          </p:cNvSpPr>
          <p:nvPr>
            <p:ph idx="1"/>
          </p:nvPr>
        </p:nvSpPr>
        <p:spPr>
          <a:xfrm>
            <a:off x="838200" y="2097739"/>
            <a:ext cx="10515600" cy="4623736"/>
          </a:xfrm>
        </p:spPr>
        <p:txBody>
          <a:bodyPr>
            <a:normAutofit/>
          </a:bodyPr>
          <a:lstStyle/>
          <a:p>
            <a:pPr algn="ctr"/>
            <a:r>
              <a:rPr lang="en-US" sz="4800" dirty="0"/>
              <a:t>May I tell you a true story?</a:t>
            </a:r>
          </a:p>
          <a:p>
            <a:pPr algn="ctr"/>
            <a:r>
              <a:rPr lang="en-US" sz="4800" dirty="0"/>
              <a:t>Tuvalu – who knows where this place is?</a:t>
            </a:r>
          </a:p>
        </p:txBody>
      </p:sp>
      <p:sp>
        <p:nvSpPr>
          <p:cNvPr id="5" name="Slide Number Placeholder 4">
            <a:extLst>
              <a:ext uri="{FF2B5EF4-FFF2-40B4-BE49-F238E27FC236}">
                <a16:creationId xmlns:a16="http://schemas.microsoft.com/office/drawing/2014/main" id="{13733E1A-973F-165F-C57B-46D98505CE49}"/>
              </a:ext>
            </a:extLst>
          </p:cNvPr>
          <p:cNvSpPr>
            <a:spLocks noGrp="1"/>
          </p:cNvSpPr>
          <p:nvPr>
            <p:ph type="sldNum" sz="quarter" idx="12"/>
          </p:nvPr>
        </p:nvSpPr>
        <p:spPr/>
        <p:txBody>
          <a:bodyPr/>
          <a:lstStyle/>
          <a:p>
            <a:fld id="{5E53BDD8-F5C0-994F-846B-AA2AD600EBB7}" type="slidenum">
              <a:rPr lang="en-US" smtClean="0"/>
              <a:t>10</a:t>
            </a:fld>
            <a:endParaRPr lang="en-US"/>
          </a:p>
        </p:txBody>
      </p:sp>
      <p:sp>
        <p:nvSpPr>
          <p:cNvPr id="6" name="Footer Placeholder 5">
            <a:extLst>
              <a:ext uri="{FF2B5EF4-FFF2-40B4-BE49-F238E27FC236}">
                <a16:creationId xmlns:a16="http://schemas.microsoft.com/office/drawing/2014/main" id="{4BEB89C1-02C6-DD76-E133-E6E3F00586F5}"/>
              </a:ext>
            </a:extLst>
          </p:cNvPr>
          <p:cNvSpPr>
            <a:spLocks noGrp="1"/>
          </p:cNvSpPr>
          <p:nvPr>
            <p:ph type="ftr" sz="quarter" idx="11"/>
          </p:nvPr>
        </p:nvSpPr>
        <p:spPr/>
        <p:txBody>
          <a:bodyPr/>
          <a:lstStyle/>
          <a:p>
            <a:r>
              <a:rPr lang="en-US"/>
              <a:t>Page </a:t>
            </a:r>
          </a:p>
        </p:txBody>
      </p:sp>
      <p:sp>
        <p:nvSpPr>
          <p:cNvPr id="7" name="Date Placeholder 6">
            <a:extLst>
              <a:ext uri="{FF2B5EF4-FFF2-40B4-BE49-F238E27FC236}">
                <a16:creationId xmlns:a16="http://schemas.microsoft.com/office/drawing/2014/main" id="{1ADABA4D-39D9-890F-D5C7-B94B21E00EE7}"/>
              </a:ext>
            </a:extLst>
          </p:cNvPr>
          <p:cNvSpPr>
            <a:spLocks noGrp="1"/>
          </p:cNvSpPr>
          <p:nvPr>
            <p:ph type="dt" sz="half" idx="10"/>
          </p:nvPr>
        </p:nvSpPr>
        <p:spPr/>
        <p:txBody>
          <a:bodyPr/>
          <a:lstStyle/>
          <a:p>
            <a:r>
              <a:rPr lang="en-US"/>
              <a:t>8/24524</a:t>
            </a:r>
          </a:p>
        </p:txBody>
      </p:sp>
    </p:spTree>
    <p:extLst>
      <p:ext uri="{BB962C8B-B14F-4D97-AF65-F5344CB8AC3E}">
        <p14:creationId xmlns:p14="http://schemas.microsoft.com/office/powerpoint/2010/main" val="3214137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444507" y="1219200"/>
            <a:ext cx="7747493" cy="5638800"/>
          </a:xfrm>
          <a:prstGeom prst="rect">
            <a:avLst/>
          </a:prstGeom>
        </p:spPr>
      </p:pic>
      <p:sp>
        <p:nvSpPr>
          <p:cNvPr id="3" name="TextBox 2"/>
          <p:cNvSpPr txBox="1"/>
          <p:nvPr/>
        </p:nvSpPr>
        <p:spPr>
          <a:xfrm>
            <a:off x="3184395" y="152400"/>
            <a:ext cx="5763245" cy="830997"/>
          </a:xfrm>
          <a:prstGeom prst="rect">
            <a:avLst/>
          </a:prstGeom>
          <a:noFill/>
        </p:spPr>
        <p:txBody>
          <a:bodyPr wrap="none" rtlCol="0">
            <a:spAutoFit/>
          </a:bodyPr>
          <a:lstStyle/>
          <a:p>
            <a:pPr algn="ctr"/>
            <a:r>
              <a:rPr lang="en-US" sz="4800" dirty="0"/>
              <a:t>The Vast Pacific Ocean</a:t>
            </a:r>
          </a:p>
        </p:txBody>
      </p:sp>
      <p:sp>
        <p:nvSpPr>
          <p:cNvPr id="5" name="TextBox 4"/>
          <p:cNvSpPr txBox="1"/>
          <p:nvPr/>
        </p:nvSpPr>
        <p:spPr>
          <a:xfrm>
            <a:off x="126643" y="1355362"/>
            <a:ext cx="4317864" cy="4832092"/>
          </a:xfrm>
          <a:prstGeom prst="rect">
            <a:avLst/>
          </a:prstGeom>
          <a:solidFill>
            <a:schemeClr val="tx1"/>
          </a:solidFill>
        </p:spPr>
        <p:txBody>
          <a:bodyPr wrap="square" rtlCol="0">
            <a:spAutoFit/>
          </a:bodyPr>
          <a:lstStyle/>
          <a:p>
            <a:r>
              <a:rPr lang="en-US" sz="2800" dirty="0">
                <a:solidFill>
                  <a:srgbClr val="FFFFFF"/>
                </a:solidFill>
              </a:rPr>
              <a:t>32% of the Earths Surface</a:t>
            </a:r>
          </a:p>
          <a:p>
            <a:r>
              <a:rPr lang="en-US" sz="2800" dirty="0">
                <a:solidFill>
                  <a:srgbClr val="FFFFFF"/>
                </a:solidFill>
              </a:rPr>
              <a:t>Over 60 Million Square Miles</a:t>
            </a:r>
          </a:p>
          <a:p>
            <a:endParaRPr lang="en-US" sz="2800" dirty="0">
              <a:solidFill>
                <a:srgbClr val="FFFFFF"/>
              </a:solidFill>
            </a:endParaRPr>
          </a:p>
          <a:p>
            <a:r>
              <a:rPr lang="en-US" sz="2800" dirty="0">
                <a:solidFill>
                  <a:srgbClr val="FFFFFF"/>
                </a:solidFill>
              </a:rPr>
              <a:t>Larger than all the Earth’s land area combined</a:t>
            </a:r>
          </a:p>
          <a:p>
            <a:endParaRPr lang="en-US" sz="2800" dirty="0">
              <a:solidFill>
                <a:srgbClr val="FFFFFF"/>
              </a:solidFill>
            </a:endParaRPr>
          </a:p>
          <a:p>
            <a:r>
              <a:rPr lang="en-US" sz="2800" dirty="0">
                <a:solidFill>
                  <a:srgbClr val="FFFFFF"/>
                </a:solidFill>
              </a:rPr>
              <a:t>More than 25,000 Islands</a:t>
            </a:r>
          </a:p>
          <a:p>
            <a:endParaRPr lang="en-US" sz="2800" dirty="0">
              <a:solidFill>
                <a:srgbClr val="FFFFFF"/>
              </a:solidFill>
            </a:endParaRPr>
          </a:p>
          <a:p>
            <a:r>
              <a:rPr lang="en-US" sz="2800" dirty="0">
                <a:solidFill>
                  <a:srgbClr val="FFFFFF"/>
                </a:solidFill>
              </a:rPr>
              <a:t>Over 12,000 miles East/West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ji Tuvalu 2009 - -4668.jpg"/>
          <p:cNvPicPr>
            <a:picLocks noChangeAspect="1"/>
          </p:cNvPicPr>
          <p:nvPr/>
        </p:nvPicPr>
        <p:blipFill>
          <a:blip r:embed="rId2"/>
          <a:stretch>
            <a:fillRect/>
          </a:stretch>
        </p:blipFill>
        <p:spPr>
          <a:xfrm>
            <a:off x="933236" y="0"/>
            <a:ext cx="10325528" cy="6858000"/>
          </a:xfrm>
          <a:prstGeom prst="rect">
            <a:avLst/>
          </a:prstGeom>
        </p:spPr>
      </p:pic>
      <p:sp>
        <p:nvSpPr>
          <p:cNvPr id="3" name="TextBox 2"/>
          <p:cNvSpPr txBox="1"/>
          <p:nvPr/>
        </p:nvSpPr>
        <p:spPr>
          <a:xfrm>
            <a:off x="2064913" y="4546242"/>
            <a:ext cx="8062174" cy="1015663"/>
          </a:xfrm>
          <a:prstGeom prst="rect">
            <a:avLst/>
          </a:prstGeom>
          <a:noFill/>
        </p:spPr>
        <p:txBody>
          <a:bodyPr wrap="square" rtlCol="0">
            <a:spAutoFit/>
          </a:bodyPr>
          <a:lstStyle/>
          <a:p>
            <a:pPr algn="ctr"/>
            <a:r>
              <a:rPr lang="en-US" sz="6000" dirty="0">
                <a:solidFill>
                  <a:srgbClr val="FFFFFF"/>
                </a:solidFill>
              </a:rPr>
              <a:t>Tuvalu</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0367" y="6032212"/>
            <a:ext cx="8458200" cy="584775"/>
          </a:xfrm>
          <a:prstGeom prst="rect">
            <a:avLst/>
          </a:prstGeom>
        </p:spPr>
        <p:txBody>
          <a:bodyPr wrap="square">
            <a:spAutoFit/>
          </a:bodyPr>
          <a:lstStyle/>
          <a:p>
            <a:r>
              <a:rPr lang="en-US" sz="3200" b="1" dirty="0">
                <a:solidFill>
                  <a:srgbClr val="000061"/>
                </a:solidFill>
                <a:latin typeface="ArialMT"/>
              </a:rPr>
              <a:t>		Total Flight distance	8879 mi</a:t>
            </a:r>
          </a:p>
        </p:txBody>
      </p:sp>
      <p:pic>
        <p:nvPicPr>
          <p:cNvPr id="6" name="Picture 5"/>
          <p:cNvPicPr>
            <a:picLocks noChangeAspect="1"/>
          </p:cNvPicPr>
          <p:nvPr/>
        </p:nvPicPr>
        <p:blipFill>
          <a:blip r:embed="rId2"/>
          <a:stretch>
            <a:fillRect/>
          </a:stretch>
        </p:blipFill>
        <p:spPr>
          <a:xfrm>
            <a:off x="-1" y="0"/>
            <a:ext cx="12039393" cy="603221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804FDC-BA3C-6D79-7378-8A64B3334209}"/>
              </a:ext>
            </a:extLst>
          </p:cNvPr>
          <p:cNvSpPr>
            <a:spLocks noGrp="1"/>
          </p:cNvSpPr>
          <p:nvPr>
            <p:ph type="dt" sz="half" idx="10"/>
          </p:nvPr>
        </p:nvSpPr>
        <p:spPr/>
        <p:txBody>
          <a:bodyPr/>
          <a:lstStyle/>
          <a:p>
            <a:r>
              <a:rPr lang="en-US"/>
              <a:t>8/24524</a:t>
            </a:r>
          </a:p>
        </p:txBody>
      </p:sp>
      <p:sp>
        <p:nvSpPr>
          <p:cNvPr id="3" name="Footer Placeholder 2">
            <a:extLst>
              <a:ext uri="{FF2B5EF4-FFF2-40B4-BE49-F238E27FC236}">
                <a16:creationId xmlns:a16="http://schemas.microsoft.com/office/drawing/2014/main" id="{76544656-F1EF-BEE1-A35F-FF97C7CD970F}"/>
              </a:ext>
            </a:extLst>
          </p:cNvPr>
          <p:cNvSpPr>
            <a:spLocks noGrp="1"/>
          </p:cNvSpPr>
          <p:nvPr>
            <p:ph type="ftr" sz="quarter" idx="11"/>
          </p:nvPr>
        </p:nvSpPr>
        <p:spPr/>
        <p:txBody>
          <a:bodyPr/>
          <a:lstStyle/>
          <a:p>
            <a:r>
              <a:rPr lang="en-US"/>
              <a:t>Page </a:t>
            </a:r>
          </a:p>
        </p:txBody>
      </p:sp>
      <p:sp>
        <p:nvSpPr>
          <p:cNvPr id="4" name="Slide Number Placeholder 3">
            <a:extLst>
              <a:ext uri="{FF2B5EF4-FFF2-40B4-BE49-F238E27FC236}">
                <a16:creationId xmlns:a16="http://schemas.microsoft.com/office/drawing/2014/main" id="{D246A04F-3492-EE12-838D-A78B8C571086}"/>
              </a:ext>
            </a:extLst>
          </p:cNvPr>
          <p:cNvSpPr>
            <a:spLocks noGrp="1"/>
          </p:cNvSpPr>
          <p:nvPr>
            <p:ph type="sldNum" sz="quarter" idx="12"/>
          </p:nvPr>
        </p:nvSpPr>
        <p:spPr/>
        <p:txBody>
          <a:bodyPr/>
          <a:lstStyle/>
          <a:p>
            <a:fld id="{5E53BDD8-F5C0-994F-846B-AA2AD600EBB7}" type="slidenum">
              <a:rPr lang="en-US" smtClean="0"/>
              <a:t>14</a:t>
            </a:fld>
            <a:endParaRPr lang="en-US"/>
          </a:p>
        </p:txBody>
      </p:sp>
      <p:pic>
        <p:nvPicPr>
          <p:cNvPr id="5" name="Picture 4">
            <a:extLst>
              <a:ext uri="{FF2B5EF4-FFF2-40B4-BE49-F238E27FC236}">
                <a16:creationId xmlns:a16="http://schemas.microsoft.com/office/drawing/2014/main" id="{CA738D05-8FEB-DC28-E64E-787787893A97}"/>
              </a:ext>
            </a:extLst>
          </p:cNvPr>
          <p:cNvPicPr>
            <a:picLocks noChangeAspect="1"/>
          </p:cNvPicPr>
          <p:nvPr/>
        </p:nvPicPr>
        <p:blipFill>
          <a:blip r:embed="rId3"/>
          <a:stretch>
            <a:fillRect/>
          </a:stretch>
        </p:blipFill>
        <p:spPr>
          <a:xfrm>
            <a:off x="0" y="-14288"/>
            <a:ext cx="9442258" cy="6872288"/>
          </a:xfrm>
          <a:prstGeom prst="rect">
            <a:avLst/>
          </a:prstGeom>
        </p:spPr>
      </p:pic>
      <p:sp>
        <p:nvSpPr>
          <p:cNvPr id="6" name="TextBox 5">
            <a:extLst>
              <a:ext uri="{FF2B5EF4-FFF2-40B4-BE49-F238E27FC236}">
                <a16:creationId xmlns:a16="http://schemas.microsoft.com/office/drawing/2014/main" id="{B39DA530-FBBE-56B9-89A5-6ABCCB6E7330}"/>
              </a:ext>
            </a:extLst>
          </p:cNvPr>
          <p:cNvSpPr txBox="1"/>
          <p:nvPr/>
        </p:nvSpPr>
        <p:spPr>
          <a:xfrm>
            <a:off x="6641781" y="502276"/>
            <a:ext cx="5600957" cy="4832092"/>
          </a:xfrm>
          <a:prstGeom prst="rect">
            <a:avLst/>
          </a:prstGeom>
          <a:solidFill>
            <a:schemeClr val="bg1"/>
          </a:solidFill>
        </p:spPr>
        <p:txBody>
          <a:bodyPr wrap="none" rtlCol="0">
            <a:spAutoFit/>
          </a:bodyPr>
          <a:lstStyle/>
          <a:p>
            <a:pPr algn="ctr"/>
            <a:r>
              <a:rPr lang="en-US" sz="4400" b="1" dirty="0">
                <a:latin typeface="Arial Narrow" panose="020B0604020202020204" pitchFamily="34" charset="0"/>
                <a:cs typeface="Arial Narrow" panose="020B0604020202020204" pitchFamily="34" charset="0"/>
              </a:rPr>
              <a:t>One Runway</a:t>
            </a:r>
          </a:p>
          <a:p>
            <a:pPr algn="ctr"/>
            <a:r>
              <a:rPr lang="en-US" sz="4400" b="1" dirty="0">
                <a:latin typeface="Arial Narrow" panose="020B0604020202020204" pitchFamily="34" charset="0"/>
                <a:cs typeface="Arial Narrow" panose="020B0604020202020204" pitchFamily="34" charset="0"/>
              </a:rPr>
              <a:t>2 flights Weekly</a:t>
            </a:r>
          </a:p>
          <a:p>
            <a:pPr algn="ctr"/>
            <a:r>
              <a:rPr lang="en-US" sz="4400" b="1" dirty="0">
                <a:latin typeface="Arial Narrow" panose="020B0604020202020204" pitchFamily="34" charset="0"/>
                <a:cs typeface="Arial Narrow" panose="020B0604020202020204" pitchFamily="34" charset="0"/>
              </a:rPr>
              <a:t>27 Passenger Turboprop</a:t>
            </a:r>
          </a:p>
          <a:p>
            <a:pPr algn="ctr"/>
            <a:r>
              <a:rPr lang="en-US" sz="4400" b="1" dirty="0">
                <a:latin typeface="Arial Narrow" panose="020B0604020202020204" pitchFamily="34" charset="0"/>
                <a:cs typeface="Arial Narrow" panose="020B0604020202020204" pitchFamily="34" charset="0"/>
              </a:rPr>
              <a:t>2 </a:t>
            </a:r>
            <a:r>
              <a:rPr lang="en-US" sz="4400" b="1" dirty="0" err="1">
                <a:latin typeface="Arial Narrow" panose="020B0604020202020204" pitchFamily="34" charset="0"/>
                <a:cs typeface="Arial Narrow" panose="020B0604020202020204" pitchFamily="34" charset="0"/>
              </a:rPr>
              <a:t>hrs</a:t>
            </a:r>
            <a:r>
              <a:rPr lang="en-US" sz="4400" b="1" dirty="0">
                <a:latin typeface="Arial Narrow" panose="020B0604020202020204" pitchFamily="34" charset="0"/>
                <a:cs typeface="Arial Narrow" panose="020B0604020202020204" pitchFamily="34" charset="0"/>
              </a:rPr>
              <a:t> from Fiji</a:t>
            </a:r>
          </a:p>
          <a:p>
            <a:pPr algn="ctr"/>
            <a:r>
              <a:rPr lang="en-US" sz="4400" b="1" dirty="0">
                <a:latin typeface="Arial Narrow" panose="020B0604020202020204" pitchFamily="34" charset="0"/>
                <a:cs typeface="Arial Narrow" panose="020B0604020202020204" pitchFamily="34" charset="0"/>
              </a:rPr>
              <a:t>12 Islands</a:t>
            </a:r>
          </a:p>
          <a:p>
            <a:pPr algn="ctr"/>
            <a:r>
              <a:rPr lang="en-US" sz="4400" b="1" dirty="0">
                <a:latin typeface="Arial Narrow" panose="020B0604020202020204" pitchFamily="34" charset="0"/>
                <a:cs typeface="Arial Narrow" panose="020B0604020202020204" pitchFamily="34" charset="0"/>
              </a:rPr>
              <a:t>9000 population</a:t>
            </a:r>
          </a:p>
          <a:p>
            <a:pPr algn="ctr"/>
            <a:r>
              <a:rPr lang="en-US" sz="4400" b="1" dirty="0">
                <a:latin typeface="Arial Narrow" panose="020B0604020202020204" pitchFamily="34" charset="0"/>
                <a:cs typeface="Arial Narrow" panose="020B0604020202020204" pitchFamily="34" charset="0"/>
              </a:rPr>
              <a:t>6000 on Funafuti</a:t>
            </a:r>
          </a:p>
        </p:txBody>
      </p:sp>
    </p:spTree>
    <p:extLst>
      <p:ext uri="{BB962C8B-B14F-4D97-AF65-F5344CB8AC3E}">
        <p14:creationId xmlns:p14="http://schemas.microsoft.com/office/powerpoint/2010/main" val="3338116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D615FE-F921-2A22-FF73-B987A0720BF8}"/>
              </a:ext>
            </a:extLst>
          </p:cNvPr>
          <p:cNvSpPr>
            <a:spLocks noGrp="1"/>
          </p:cNvSpPr>
          <p:nvPr>
            <p:ph type="dt" sz="half" idx="10"/>
          </p:nvPr>
        </p:nvSpPr>
        <p:spPr/>
        <p:txBody>
          <a:bodyPr/>
          <a:lstStyle/>
          <a:p>
            <a:r>
              <a:rPr lang="en-US"/>
              <a:t>8/24524</a:t>
            </a:r>
          </a:p>
        </p:txBody>
      </p:sp>
      <p:sp>
        <p:nvSpPr>
          <p:cNvPr id="3" name="Footer Placeholder 2">
            <a:extLst>
              <a:ext uri="{FF2B5EF4-FFF2-40B4-BE49-F238E27FC236}">
                <a16:creationId xmlns:a16="http://schemas.microsoft.com/office/drawing/2014/main" id="{8DDE4C60-A3B4-7569-0E91-A388172C858D}"/>
              </a:ext>
            </a:extLst>
          </p:cNvPr>
          <p:cNvSpPr>
            <a:spLocks noGrp="1"/>
          </p:cNvSpPr>
          <p:nvPr>
            <p:ph type="ftr" sz="quarter" idx="11"/>
          </p:nvPr>
        </p:nvSpPr>
        <p:spPr/>
        <p:txBody>
          <a:bodyPr/>
          <a:lstStyle/>
          <a:p>
            <a:r>
              <a:rPr lang="en-US"/>
              <a:t>Page </a:t>
            </a:r>
          </a:p>
        </p:txBody>
      </p:sp>
      <p:sp>
        <p:nvSpPr>
          <p:cNvPr id="4" name="Slide Number Placeholder 3">
            <a:extLst>
              <a:ext uri="{FF2B5EF4-FFF2-40B4-BE49-F238E27FC236}">
                <a16:creationId xmlns:a16="http://schemas.microsoft.com/office/drawing/2014/main" id="{D4BAB75C-1AAA-EC6B-32BD-03D99E112E3A}"/>
              </a:ext>
            </a:extLst>
          </p:cNvPr>
          <p:cNvSpPr>
            <a:spLocks noGrp="1"/>
          </p:cNvSpPr>
          <p:nvPr>
            <p:ph type="sldNum" sz="quarter" idx="12"/>
          </p:nvPr>
        </p:nvSpPr>
        <p:spPr/>
        <p:txBody>
          <a:bodyPr/>
          <a:lstStyle/>
          <a:p>
            <a:fld id="{5E53BDD8-F5C0-994F-846B-AA2AD600EBB7}" type="slidenum">
              <a:rPr lang="en-US" smtClean="0"/>
              <a:t>15</a:t>
            </a:fld>
            <a:endParaRPr lang="en-US"/>
          </a:p>
        </p:txBody>
      </p:sp>
      <p:pic>
        <p:nvPicPr>
          <p:cNvPr id="5" name="Picture 4" descr="DAN_4762-5.jpg">
            <a:extLst>
              <a:ext uri="{FF2B5EF4-FFF2-40B4-BE49-F238E27FC236}">
                <a16:creationId xmlns:a16="http://schemas.microsoft.com/office/drawing/2014/main" id="{E6BF5A12-C7EB-E0C1-D0C8-22BF57C20010}"/>
              </a:ext>
            </a:extLst>
          </p:cNvPr>
          <p:cNvPicPr>
            <a:picLocks noChangeAspect="1"/>
          </p:cNvPicPr>
          <p:nvPr/>
        </p:nvPicPr>
        <p:blipFill>
          <a:blip r:embed="rId2"/>
          <a:stretch>
            <a:fillRect/>
          </a:stretch>
        </p:blipFill>
        <p:spPr>
          <a:xfrm>
            <a:off x="7656253" y="26388"/>
            <a:ext cx="4485744" cy="2979338"/>
          </a:xfrm>
          <a:prstGeom prst="rect">
            <a:avLst/>
          </a:prstGeom>
        </p:spPr>
      </p:pic>
      <p:pic>
        <p:nvPicPr>
          <p:cNvPr id="6" name="Picture 5" descr="DAN_4751-15.jpg">
            <a:extLst>
              <a:ext uri="{FF2B5EF4-FFF2-40B4-BE49-F238E27FC236}">
                <a16:creationId xmlns:a16="http://schemas.microsoft.com/office/drawing/2014/main" id="{16D19301-C551-8733-47DF-A95D62728A95}"/>
              </a:ext>
            </a:extLst>
          </p:cNvPr>
          <p:cNvPicPr>
            <a:picLocks noChangeAspect="1"/>
          </p:cNvPicPr>
          <p:nvPr/>
        </p:nvPicPr>
        <p:blipFill>
          <a:blip r:embed="rId3"/>
          <a:stretch>
            <a:fillRect/>
          </a:stretch>
        </p:blipFill>
        <p:spPr>
          <a:xfrm>
            <a:off x="-2" y="26230"/>
            <a:ext cx="4582938" cy="3043892"/>
          </a:xfrm>
          <a:prstGeom prst="rect">
            <a:avLst/>
          </a:prstGeom>
        </p:spPr>
      </p:pic>
      <p:pic>
        <p:nvPicPr>
          <p:cNvPr id="7" name="Picture 6" descr="Fiji Tuvalu 2009 - -4757.jpg">
            <a:extLst>
              <a:ext uri="{FF2B5EF4-FFF2-40B4-BE49-F238E27FC236}">
                <a16:creationId xmlns:a16="http://schemas.microsoft.com/office/drawing/2014/main" id="{DF30F059-49D3-26C1-60DA-C886F870B31E}"/>
              </a:ext>
            </a:extLst>
          </p:cNvPr>
          <p:cNvPicPr>
            <a:picLocks noChangeAspect="1"/>
          </p:cNvPicPr>
          <p:nvPr/>
        </p:nvPicPr>
        <p:blipFill>
          <a:blip r:embed="rId4"/>
          <a:stretch>
            <a:fillRect/>
          </a:stretch>
        </p:blipFill>
        <p:spPr>
          <a:xfrm>
            <a:off x="175466" y="3070121"/>
            <a:ext cx="4407470" cy="2927350"/>
          </a:xfrm>
          <a:prstGeom prst="rect">
            <a:avLst/>
          </a:prstGeom>
        </p:spPr>
      </p:pic>
      <p:pic>
        <p:nvPicPr>
          <p:cNvPr id="8" name="Picture 7" descr="Fiji Tuvalu 2009 - -4937.jpg">
            <a:extLst>
              <a:ext uri="{FF2B5EF4-FFF2-40B4-BE49-F238E27FC236}">
                <a16:creationId xmlns:a16="http://schemas.microsoft.com/office/drawing/2014/main" id="{59CB466B-82F2-D020-289B-3B3896B41000}"/>
              </a:ext>
            </a:extLst>
          </p:cNvPr>
          <p:cNvPicPr>
            <a:picLocks noChangeAspect="1"/>
          </p:cNvPicPr>
          <p:nvPr/>
        </p:nvPicPr>
        <p:blipFill>
          <a:blip r:embed="rId5"/>
          <a:srcRect l="23837" t="13800"/>
          <a:stretch/>
        </p:blipFill>
        <p:spPr>
          <a:xfrm>
            <a:off x="7656253" y="3005726"/>
            <a:ext cx="4485744" cy="3371983"/>
          </a:xfrm>
          <a:prstGeom prst="rect">
            <a:avLst/>
          </a:prstGeom>
        </p:spPr>
      </p:pic>
      <p:sp>
        <p:nvSpPr>
          <p:cNvPr id="9" name="TextBox 8">
            <a:extLst>
              <a:ext uri="{FF2B5EF4-FFF2-40B4-BE49-F238E27FC236}">
                <a16:creationId xmlns:a16="http://schemas.microsoft.com/office/drawing/2014/main" id="{CE9381C0-CA67-95A5-02DC-E6D9FBB413F2}"/>
              </a:ext>
            </a:extLst>
          </p:cNvPr>
          <p:cNvSpPr txBox="1"/>
          <p:nvPr/>
        </p:nvSpPr>
        <p:spPr>
          <a:xfrm>
            <a:off x="6374433" y="1225010"/>
            <a:ext cx="1234633" cy="646331"/>
          </a:xfrm>
          <a:prstGeom prst="rect">
            <a:avLst/>
          </a:prstGeom>
          <a:noFill/>
        </p:spPr>
        <p:txBody>
          <a:bodyPr wrap="none" rtlCol="0">
            <a:spAutoFit/>
          </a:bodyPr>
          <a:lstStyle/>
          <a:p>
            <a:pPr algn="ctr"/>
            <a:r>
              <a:rPr lang="en-US" sz="3600" b="1" dirty="0">
                <a:latin typeface="Arial Narrow" panose="020B0604020202020204" pitchFamily="34" charset="0"/>
                <a:cs typeface="Arial Narrow" panose="020B0604020202020204" pitchFamily="34" charset="0"/>
              </a:rPr>
              <a:t>Radio</a:t>
            </a:r>
          </a:p>
        </p:txBody>
      </p:sp>
      <p:sp>
        <p:nvSpPr>
          <p:cNvPr id="10" name="TextBox 9">
            <a:extLst>
              <a:ext uri="{FF2B5EF4-FFF2-40B4-BE49-F238E27FC236}">
                <a16:creationId xmlns:a16="http://schemas.microsoft.com/office/drawing/2014/main" id="{E831D747-C2D6-D394-7FFE-3F3C393B4914}"/>
              </a:ext>
            </a:extLst>
          </p:cNvPr>
          <p:cNvSpPr txBox="1"/>
          <p:nvPr/>
        </p:nvSpPr>
        <p:spPr>
          <a:xfrm>
            <a:off x="4506308" y="1871341"/>
            <a:ext cx="1816075" cy="646331"/>
          </a:xfrm>
          <a:prstGeom prst="rect">
            <a:avLst/>
          </a:prstGeom>
          <a:noFill/>
        </p:spPr>
        <p:txBody>
          <a:bodyPr wrap="none" rtlCol="0">
            <a:spAutoFit/>
          </a:bodyPr>
          <a:lstStyle/>
          <a:p>
            <a:pPr algn="ctr"/>
            <a:r>
              <a:rPr lang="en-US" sz="3600" b="1" dirty="0">
                <a:latin typeface="Arial Narrow" panose="020B0604020202020204" pitchFamily="34" charset="0"/>
                <a:cs typeface="Arial Narrow" panose="020B0604020202020204" pitchFamily="34" charset="0"/>
              </a:rPr>
              <a:t>Teaching</a:t>
            </a:r>
          </a:p>
        </p:txBody>
      </p:sp>
      <p:sp>
        <p:nvSpPr>
          <p:cNvPr id="11" name="TextBox 10">
            <a:extLst>
              <a:ext uri="{FF2B5EF4-FFF2-40B4-BE49-F238E27FC236}">
                <a16:creationId xmlns:a16="http://schemas.microsoft.com/office/drawing/2014/main" id="{CC112239-3A3B-14E8-F48E-1FBA56963BD5}"/>
              </a:ext>
            </a:extLst>
          </p:cNvPr>
          <p:cNvSpPr txBox="1"/>
          <p:nvPr/>
        </p:nvSpPr>
        <p:spPr>
          <a:xfrm>
            <a:off x="4764904" y="3887465"/>
            <a:ext cx="1298882" cy="646331"/>
          </a:xfrm>
          <a:prstGeom prst="rect">
            <a:avLst/>
          </a:prstGeom>
          <a:noFill/>
        </p:spPr>
        <p:txBody>
          <a:bodyPr wrap="none" rtlCol="0">
            <a:spAutoFit/>
          </a:bodyPr>
          <a:lstStyle/>
          <a:p>
            <a:pPr algn="ctr"/>
            <a:r>
              <a:rPr lang="en-US" sz="3600" b="1" dirty="0">
                <a:latin typeface="Arial Narrow" panose="020B0604020202020204" pitchFamily="34" charset="0"/>
                <a:cs typeface="Arial Narrow" panose="020B0604020202020204" pitchFamily="34" charset="0"/>
              </a:rPr>
              <a:t>Tracts</a:t>
            </a:r>
          </a:p>
        </p:txBody>
      </p:sp>
      <p:sp>
        <p:nvSpPr>
          <p:cNvPr id="13" name="TextBox 12">
            <a:extLst>
              <a:ext uri="{FF2B5EF4-FFF2-40B4-BE49-F238E27FC236}">
                <a16:creationId xmlns:a16="http://schemas.microsoft.com/office/drawing/2014/main" id="{B0ECDF01-C1C7-4BC1-E1D9-B03DDCD5A870}"/>
              </a:ext>
            </a:extLst>
          </p:cNvPr>
          <p:cNvSpPr txBox="1"/>
          <p:nvPr/>
        </p:nvSpPr>
        <p:spPr>
          <a:xfrm>
            <a:off x="5414345" y="5152587"/>
            <a:ext cx="2266967" cy="646331"/>
          </a:xfrm>
          <a:prstGeom prst="rect">
            <a:avLst/>
          </a:prstGeom>
          <a:noFill/>
        </p:spPr>
        <p:txBody>
          <a:bodyPr wrap="none" rtlCol="0">
            <a:spAutoFit/>
          </a:bodyPr>
          <a:lstStyle/>
          <a:p>
            <a:pPr algn="ctr"/>
            <a:r>
              <a:rPr lang="en-US" sz="3600" b="1" dirty="0">
                <a:latin typeface="Arial Narrow" panose="020B0604020202020204" pitchFamily="34" charset="0"/>
                <a:cs typeface="Arial Narrow" panose="020B0604020202020204" pitchFamily="34" charset="0"/>
              </a:rPr>
              <a:t>Bible Study</a:t>
            </a:r>
          </a:p>
        </p:txBody>
      </p:sp>
    </p:spTree>
    <p:extLst>
      <p:ext uri="{BB962C8B-B14F-4D97-AF65-F5344CB8AC3E}">
        <p14:creationId xmlns:p14="http://schemas.microsoft.com/office/powerpoint/2010/main" val="539474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Fiji Tuvalu 2009 - -5100.jpg"/>
          <p:cNvPicPr>
            <a:picLocks noChangeAspect="1"/>
          </p:cNvPicPr>
          <p:nvPr/>
        </p:nvPicPr>
        <p:blipFill>
          <a:blip r:embed="rId2"/>
          <a:srcRect r="6237"/>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8864569" y="3132786"/>
            <a:ext cx="2481717" cy="1078606"/>
          </a:xfrm>
          <a:prstGeom prst="rect">
            <a:avLst/>
          </a:prstGeom>
        </p:spPr>
        <p:txBody>
          <a:bodyPr vert="horz" lIns="91440" tIns="45720" rIns="91440" bIns="45720" rtlCol="0">
            <a:normAutofit/>
          </a:bodyPr>
          <a:lstStyle/>
          <a:p>
            <a:pPr>
              <a:lnSpc>
                <a:spcPct val="90000"/>
              </a:lnSpc>
              <a:spcAft>
                <a:spcPts val="600"/>
              </a:spcAft>
            </a:pPr>
            <a:r>
              <a:rPr lang="en-US" sz="6000" dirty="0" err="1"/>
              <a:t>Aliesi</a:t>
            </a:r>
            <a:endParaRPr lang="en-US" sz="6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E6969E-4F56-44A9-812B-F9A02F77FAAB}"/>
              </a:ext>
            </a:extLst>
          </p:cNvPr>
          <p:cNvSpPr>
            <a:spLocks noGrp="1"/>
          </p:cNvSpPr>
          <p:nvPr>
            <p:ph type="dt" sz="half" idx="10"/>
          </p:nvPr>
        </p:nvSpPr>
        <p:spPr/>
        <p:txBody>
          <a:bodyPr/>
          <a:lstStyle/>
          <a:p>
            <a:r>
              <a:rPr lang="en-US"/>
              <a:t>8/24524</a:t>
            </a:r>
          </a:p>
        </p:txBody>
      </p:sp>
      <p:sp>
        <p:nvSpPr>
          <p:cNvPr id="3" name="Footer Placeholder 2">
            <a:extLst>
              <a:ext uri="{FF2B5EF4-FFF2-40B4-BE49-F238E27FC236}">
                <a16:creationId xmlns:a16="http://schemas.microsoft.com/office/drawing/2014/main" id="{4417D601-B64B-37C4-248B-DD56600D1587}"/>
              </a:ext>
            </a:extLst>
          </p:cNvPr>
          <p:cNvSpPr>
            <a:spLocks noGrp="1"/>
          </p:cNvSpPr>
          <p:nvPr>
            <p:ph type="ftr" sz="quarter" idx="11"/>
          </p:nvPr>
        </p:nvSpPr>
        <p:spPr/>
        <p:txBody>
          <a:bodyPr/>
          <a:lstStyle/>
          <a:p>
            <a:r>
              <a:rPr lang="en-US"/>
              <a:t>Page </a:t>
            </a:r>
          </a:p>
        </p:txBody>
      </p:sp>
      <p:sp>
        <p:nvSpPr>
          <p:cNvPr id="4" name="Slide Number Placeholder 3">
            <a:extLst>
              <a:ext uri="{FF2B5EF4-FFF2-40B4-BE49-F238E27FC236}">
                <a16:creationId xmlns:a16="http://schemas.microsoft.com/office/drawing/2014/main" id="{0AF773C1-4706-7C45-B78C-A78F6BD29239}"/>
              </a:ext>
            </a:extLst>
          </p:cNvPr>
          <p:cNvSpPr>
            <a:spLocks noGrp="1"/>
          </p:cNvSpPr>
          <p:nvPr>
            <p:ph type="sldNum" sz="quarter" idx="12"/>
          </p:nvPr>
        </p:nvSpPr>
        <p:spPr/>
        <p:txBody>
          <a:bodyPr/>
          <a:lstStyle/>
          <a:p>
            <a:fld id="{5E53BDD8-F5C0-994F-846B-AA2AD600EBB7}" type="slidenum">
              <a:rPr lang="en-US" smtClean="0"/>
              <a:t>17</a:t>
            </a:fld>
            <a:endParaRPr lang="en-US"/>
          </a:p>
        </p:txBody>
      </p:sp>
      <p:pic>
        <p:nvPicPr>
          <p:cNvPr id="8" name="Picture 7" descr="A group of women posing for a photo&#10;&#10;Description automatically generated">
            <a:extLst>
              <a:ext uri="{FF2B5EF4-FFF2-40B4-BE49-F238E27FC236}">
                <a16:creationId xmlns:a16="http://schemas.microsoft.com/office/drawing/2014/main" id="{CC8FD611-53B4-D952-A3F3-AB8838F15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41098">
            <a:off x="7494796" y="411399"/>
            <a:ext cx="2850958" cy="6085498"/>
          </a:xfrm>
          <a:prstGeom prst="rect">
            <a:avLst/>
          </a:prstGeom>
        </p:spPr>
      </p:pic>
      <p:pic>
        <p:nvPicPr>
          <p:cNvPr id="9" name="Picture 8" descr="Fiji Tuvalu 2009 - -4843.jpg">
            <a:extLst>
              <a:ext uri="{FF2B5EF4-FFF2-40B4-BE49-F238E27FC236}">
                <a16:creationId xmlns:a16="http://schemas.microsoft.com/office/drawing/2014/main" id="{1A1908BA-ADD2-A70F-F8BA-F2C2A3BB60B0}"/>
              </a:ext>
            </a:extLst>
          </p:cNvPr>
          <p:cNvPicPr>
            <a:picLocks noChangeAspect="1"/>
          </p:cNvPicPr>
          <p:nvPr/>
        </p:nvPicPr>
        <p:blipFill>
          <a:blip r:embed="rId3"/>
          <a:stretch>
            <a:fillRect/>
          </a:stretch>
        </p:blipFill>
        <p:spPr>
          <a:xfrm>
            <a:off x="0" y="1328815"/>
            <a:ext cx="6836608" cy="4540733"/>
          </a:xfrm>
          <a:prstGeom prst="rect">
            <a:avLst/>
          </a:prstGeom>
        </p:spPr>
      </p:pic>
    </p:spTree>
    <p:extLst>
      <p:ext uri="{BB962C8B-B14F-4D97-AF65-F5344CB8AC3E}">
        <p14:creationId xmlns:p14="http://schemas.microsoft.com/office/powerpoint/2010/main" val="25822399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earing a hat under a tree&#10;&#10;Description automatically generated">
            <a:extLst>
              <a:ext uri="{FF2B5EF4-FFF2-40B4-BE49-F238E27FC236}">
                <a16:creationId xmlns:a16="http://schemas.microsoft.com/office/drawing/2014/main" id="{4721B6C4-47D0-D7D0-86AC-36D6D1719895}"/>
              </a:ext>
            </a:extLst>
          </p:cNvPr>
          <p:cNvPicPr>
            <a:picLocks noChangeAspect="1"/>
          </p:cNvPicPr>
          <p:nvPr/>
        </p:nvPicPr>
        <p:blipFill>
          <a:blip r:embed="rId3">
            <a:extLst>
              <a:ext uri="{28A0092B-C50C-407E-A947-70E740481C1C}">
                <a14:useLocalDpi xmlns:a14="http://schemas.microsoft.com/office/drawing/2010/main" val="0"/>
              </a:ext>
            </a:extLst>
          </a:blip>
          <a:srcRect l="10439"/>
          <a:stretch/>
        </p:blipFill>
        <p:spPr>
          <a:xfrm>
            <a:off x="-1" y="0"/>
            <a:ext cx="6961031" cy="5157787"/>
          </a:xfrm>
          <a:prstGeom prst="rect">
            <a:avLst/>
          </a:prstGeom>
        </p:spPr>
      </p:pic>
      <p:sp>
        <p:nvSpPr>
          <p:cNvPr id="2" name="Date Placeholder 1">
            <a:extLst>
              <a:ext uri="{FF2B5EF4-FFF2-40B4-BE49-F238E27FC236}">
                <a16:creationId xmlns:a16="http://schemas.microsoft.com/office/drawing/2014/main" id="{DA1EAF58-6A4C-17C1-8784-9BAA2C27FA73}"/>
              </a:ext>
            </a:extLst>
          </p:cNvPr>
          <p:cNvSpPr>
            <a:spLocks noGrp="1"/>
          </p:cNvSpPr>
          <p:nvPr>
            <p:ph type="dt" sz="half" idx="10"/>
          </p:nvPr>
        </p:nvSpPr>
        <p:spPr/>
        <p:txBody>
          <a:bodyPr/>
          <a:lstStyle/>
          <a:p>
            <a:r>
              <a:rPr lang="en-US"/>
              <a:t>8/24524</a:t>
            </a:r>
          </a:p>
        </p:txBody>
      </p:sp>
      <p:sp>
        <p:nvSpPr>
          <p:cNvPr id="3" name="Footer Placeholder 2">
            <a:extLst>
              <a:ext uri="{FF2B5EF4-FFF2-40B4-BE49-F238E27FC236}">
                <a16:creationId xmlns:a16="http://schemas.microsoft.com/office/drawing/2014/main" id="{E00EEEFF-64C1-E917-872D-72F2B7F32C32}"/>
              </a:ext>
            </a:extLst>
          </p:cNvPr>
          <p:cNvSpPr>
            <a:spLocks noGrp="1"/>
          </p:cNvSpPr>
          <p:nvPr>
            <p:ph type="ftr" sz="quarter" idx="11"/>
          </p:nvPr>
        </p:nvSpPr>
        <p:spPr/>
        <p:txBody>
          <a:bodyPr/>
          <a:lstStyle/>
          <a:p>
            <a:r>
              <a:rPr lang="en-US"/>
              <a:t>Page </a:t>
            </a:r>
          </a:p>
        </p:txBody>
      </p:sp>
      <p:sp>
        <p:nvSpPr>
          <p:cNvPr id="4" name="Slide Number Placeholder 3">
            <a:extLst>
              <a:ext uri="{FF2B5EF4-FFF2-40B4-BE49-F238E27FC236}">
                <a16:creationId xmlns:a16="http://schemas.microsoft.com/office/drawing/2014/main" id="{05B0923F-0F96-4ACD-F21E-C988CD73067E}"/>
              </a:ext>
            </a:extLst>
          </p:cNvPr>
          <p:cNvSpPr>
            <a:spLocks noGrp="1"/>
          </p:cNvSpPr>
          <p:nvPr>
            <p:ph type="sldNum" sz="quarter" idx="12"/>
          </p:nvPr>
        </p:nvSpPr>
        <p:spPr/>
        <p:txBody>
          <a:bodyPr/>
          <a:lstStyle/>
          <a:p>
            <a:fld id="{5E53BDD8-F5C0-994F-846B-AA2AD600EBB7}" type="slidenum">
              <a:rPr lang="en-US" smtClean="0"/>
              <a:t>18</a:t>
            </a:fld>
            <a:endParaRPr lang="en-US"/>
          </a:p>
        </p:txBody>
      </p:sp>
      <p:pic>
        <p:nvPicPr>
          <p:cNvPr id="8" name="Picture 7" descr="A couple of men looking at a book&#10;&#10;Description automatically generated">
            <a:extLst>
              <a:ext uri="{FF2B5EF4-FFF2-40B4-BE49-F238E27FC236}">
                <a16:creationId xmlns:a16="http://schemas.microsoft.com/office/drawing/2014/main" id="{6FBAC99D-2E78-9989-FFCD-936B98D95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5222" y="1571223"/>
            <a:ext cx="7966778" cy="5286777"/>
          </a:xfrm>
          <a:prstGeom prst="rect">
            <a:avLst/>
          </a:prstGeom>
        </p:spPr>
      </p:pic>
    </p:spTree>
    <p:extLst>
      <p:ext uri="{BB962C8B-B14F-4D97-AF65-F5344CB8AC3E}">
        <p14:creationId xmlns:p14="http://schemas.microsoft.com/office/powerpoint/2010/main" val="4044357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A05A15-FBBB-74E4-674E-9F0BD906C5CC}"/>
              </a:ext>
            </a:extLst>
          </p:cNvPr>
          <p:cNvSpPr>
            <a:spLocks noGrp="1"/>
          </p:cNvSpPr>
          <p:nvPr>
            <p:ph type="dt" sz="half" idx="10"/>
          </p:nvPr>
        </p:nvSpPr>
        <p:spPr/>
        <p:txBody>
          <a:bodyPr/>
          <a:lstStyle/>
          <a:p>
            <a:r>
              <a:rPr lang="en-US"/>
              <a:t>8/24524</a:t>
            </a:r>
          </a:p>
        </p:txBody>
      </p:sp>
      <p:sp>
        <p:nvSpPr>
          <p:cNvPr id="3" name="Footer Placeholder 2">
            <a:extLst>
              <a:ext uri="{FF2B5EF4-FFF2-40B4-BE49-F238E27FC236}">
                <a16:creationId xmlns:a16="http://schemas.microsoft.com/office/drawing/2014/main" id="{BAD7E0D9-B455-8A5E-7371-0F5E1E8DDAD7}"/>
              </a:ext>
            </a:extLst>
          </p:cNvPr>
          <p:cNvSpPr>
            <a:spLocks noGrp="1"/>
          </p:cNvSpPr>
          <p:nvPr>
            <p:ph type="ftr" sz="quarter" idx="11"/>
          </p:nvPr>
        </p:nvSpPr>
        <p:spPr/>
        <p:txBody>
          <a:bodyPr/>
          <a:lstStyle/>
          <a:p>
            <a:r>
              <a:rPr lang="en-US"/>
              <a:t>Page </a:t>
            </a:r>
          </a:p>
        </p:txBody>
      </p:sp>
      <p:sp>
        <p:nvSpPr>
          <p:cNvPr id="4" name="Slide Number Placeholder 3">
            <a:extLst>
              <a:ext uri="{FF2B5EF4-FFF2-40B4-BE49-F238E27FC236}">
                <a16:creationId xmlns:a16="http://schemas.microsoft.com/office/drawing/2014/main" id="{8AB2E015-C2B3-7DAA-FCA6-9B196762EFF1}"/>
              </a:ext>
            </a:extLst>
          </p:cNvPr>
          <p:cNvSpPr>
            <a:spLocks noGrp="1"/>
          </p:cNvSpPr>
          <p:nvPr>
            <p:ph type="sldNum" sz="quarter" idx="12"/>
          </p:nvPr>
        </p:nvSpPr>
        <p:spPr/>
        <p:txBody>
          <a:bodyPr/>
          <a:lstStyle/>
          <a:p>
            <a:fld id="{5E53BDD8-F5C0-994F-846B-AA2AD600EBB7}" type="slidenum">
              <a:rPr lang="en-US" smtClean="0"/>
              <a:t>19</a:t>
            </a:fld>
            <a:endParaRPr lang="en-US"/>
          </a:p>
        </p:txBody>
      </p:sp>
      <p:pic>
        <p:nvPicPr>
          <p:cNvPr id="6" name="Picture 5" descr="A close-up of hands holding a book&#10;&#10;Description automatically generated">
            <a:extLst>
              <a:ext uri="{FF2B5EF4-FFF2-40B4-BE49-F238E27FC236}">
                <a16:creationId xmlns:a16="http://schemas.microsoft.com/office/drawing/2014/main" id="{B4326B0F-C202-C7C3-0DAB-A9328AD0D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0"/>
            <a:ext cx="10358622" cy="6874011"/>
          </a:xfrm>
          <a:prstGeom prst="rect">
            <a:avLst/>
          </a:prstGeom>
        </p:spPr>
      </p:pic>
    </p:spTree>
    <p:extLst>
      <p:ext uri="{BB962C8B-B14F-4D97-AF65-F5344CB8AC3E}">
        <p14:creationId xmlns:p14="http://schemas.microsoft.com/office/powerpoint/2010/main" val="363084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E4CE75F-8163-BC89-3151-01F364502492}"/>
              </a:ext>
            </a:extLst>
          </p:cNvPr>
          <p:cNvSpPr>
            <a:spLocks noGrp="1"/>
          </p:cNvSpPr>
          <p:nvPr>
            <p:ph type="dt" sz="half" idx="10"/>
          </p:nvPr>
        </p:nvSpPr>
        <p:spPr/>
        <p:txBody>
          <a:bodyPr/>
          <a:lstStyle/>
          <a:p>
            <a:r>
              <a:rPr lang="en-US"/>
              <a:t>8/24524</a:t>
            </a:r>
          </a:p>
        </p:txBody>
      </p:sp>
      <p:sp>
        <p:nvSpPr>
          <p:cNvPr id="5" name="Footer Placeholder 4">
            <a:extLst>
              <a:ext uri="{FF2B5EF4-FFF2-40B4-BE49-F238E27FC236}">
                <a16:creationId xmlns:a16="http://schemas.microsoft.com/office/drawing/2014/main" id="{875BDC7A-377C-29F1-4CDE-51C194FF46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BCFAD7-8561-1CB7-FCD8-483CB48DE1EF}"/>
              </a:ext>
            </a:extLst>
          </p:cNvPr>
          <p:cNvSpPr>
            <a:spLocks noGrp="1"/>
          </p:cNvSpPr>
          <p:nvPr>
            <p:ph type="sldNum" sz="quarter" idx="12"/>
          </p:nvPr>
        </p:nvSpPr>
        <p:spPr/>
        <p:txBody>
          <a:bodyPr/>
          <a:lstStyle/>
          <a:p>
            <a:fld id="{5E53BDD8-F5C0-994F-846B-AA2AD600EBB7}" type="slidenum">
              <a:rPr lang="en-US" smtClean="0"/>
              <a:pPr/>
              <a:t>2</a:t>
            </a:fld>
            <a:endParaRPr lang="en-US"/>
          </a:p>
        </p:txBody>
      </p:sp>
      <p:pic>
        <p:nvPicPr>
          <p:cNvPr id="1026" name="Picture 2">
            <a:extLst>
              <a:ext uri="{FF2B5EF4-FFF2-40B4-BE49-F238E27FC236}">
                <a16:creationId xmlns:a16="http://schemas.microsoft.com/office/drawing/2014/main" id="{A1B1411C-2EDA-334B-9A28-5552176E9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2"/>
            <a:ext cx="12196808" cy="685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6714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41F304-25AF-DFDA-4626-9C1D5EC879B6}"/>
              </a:ext>
            </a:extLst>
          </p:cNvPr>
          <p:cNvSpPr>
            <a:spLocks noGrp="1"/>
          </p:cNvSpPr>
          <p:nvPr>
            <p:ph type="dt" sz="half" idx="10"/>
          </p:nvPr>
        </p:nvSpPr>
        <p:spPr/>
        <p:txBody>
          <a:bodyPr/>
          <a:lstStyle/>
          <a:p>
            <a:r>
              <a:rPr lang="en-US"/>
              <a:t>8/24524</a:t>
            </a:r>
          </a:p>
        </p:txBody>
      </p:sp>
      <p:sp>
        <p:nvSpPr>
          <p:cNvPr id="3" name="Footer Placeholder 2">
            <a:extLst>
              <a:ext uri="{FF2B5EF4-FFF2-40B4-BE49-F238E27FC236}">
                <a16:creationId xmlns:a16="http://schemas.microsoft.com/office/drawing/2014/main" id="{D4F3F495-0317-3552-1B4D-E29ECBF8881F}"/>
              </a:ext>
            </a:extLst>
          </p:cNvPr>
          <p:cNvSpPr>
            <a:spLocks noGrp="1"/>
          </p:cNvSpPr>
          <p:nvPr>
            <p:ph type="ftr" sz="quarter" idx="11"/>
          </p:nvPr>
        </p:nvSpPr>
        <p:spPr/>
        <p:txBody>
          <a:bodyPr/>
          <a:lstStyle/>
          <a:p>
            <a:r>
              <a:rPr lang="en-US"/>
              <a:t>Page </a:t>
            </a:r>
          </a:p>
        </p:txBody>
      </p:sp>
      <p:sp>
        <p:nvSpPr>
          <p:cNvPr id="4" name="Slide Number Placeholder 3">
            <a:extLst>
              <a:ext uri="{FF2B5EF4-FFF2-40B4-BE49-F238E27FC236}">
                <a16:creationId xmlns:a16="http://schemas.microsoft.com/office/drawing/2014/main" id="{4646950E-A03B-DBAE-8F71-5FA9FA8B412C}"/>
              </a:ext>
            </a:extLst>
          </p:cNvPr>
          <p:cNvSpPr>
            <a:spLocks noGrp="1"/>
          </p:cNvSpPr>
          <p:nvPr>
            <p:ph type="sldNum" sz="quarter" idx="12"/>
          </p:nvPr>
        </p:nvSpPr>
        <p:spPr/>
        <p:txBody>
          <a:bodyPr/>
          <a:lstStyle/>
          <a:p>
            <a:fld id="{5E53BDD8-F5C0-994F-846B-AA2AD600EBB7}" type="slidenum">
              <a:rPr lang="en-US" smtClean="0"/>
              <a:t>20</a:t>
            </a:fld>
            <a:endParaRPr lang="en-US"/>
          </a:p>
        </p:txBody>
      </p:sp>
      <p:pic>
        <p:nvPicPr>
          <p:cNvPr id="7" name="Picture 6" descr="A close-up of a person smiling&#10;&#10;Description automatically generated">
            <a:extLst>
              <a:ext uri="{FF2B5EF4-FFF2-40B4-BE49-F238E27FC236}">
                <a16:creationId xmlns:a16="http://schemas.microsoft.com/office/drawing/2014/main" id="{BFE7FAA0-296B-FA90-3C75-73A3A885C8BA}"/>
              </a:ext>
            </a:extLst>
          </p:cNvPr>
          <p:cNvPicPr>
            <a:picLocks noChangeAspect="1"/>
          </p:cNvPicPr>
          <p:nvPr/>
        </p:nvPicPr>
        <p:blipFill>
          <a:blip r:embed="rId2">
            <a:extLst>
              <a:ext uri="{28A0092B-C50C-407E-A947-70E740481C1C}">
                <a14:useLocalDpi xmlns:a14="http://schemas.microsoft.com/office/drawing/2010/main" val="0"/>
              </a:ext>
            </a:extLst>
          </a:blip>
          <a:srcRect l="12898" t="-1685" r="980" b="1685"/>
          <a:stretch/>
        </p:blipFill>
        <p:spPr>
          <a:xfrm>
            <a:off x="5460643" y="1677676"/>
            <a:ext cx="6693794" cy="5157787"/>
          </a:xfrm>
          <a:prstGeom prst="rect">
            <a:avLst/>
          </a:prstGeom>
        </p:spPr>
      </p:pic>
      <p:pic>
        <p:nvPicPr>
          <p:cNvPr id="6" name="Picture 5" descr="A group of men holding a baby in water&#10;&#10;Description automatically generated">
            <a:extLst>
              <a:ext uri="{FF2B5EF4-FFF2-40B4-BE49-F238E27FC236}">
                <a16:creationId xmlns:a16="http://schemas.microsoft.com/office/drawing/2014/main" id="{573F1157-6EB2-3E90-8C48-CC71B58204FF}"/>
              </a:ext>
            </a:extLst>
          </p:cNvPr>
          <p:cNvPicPr>
            <a:picLocks noChangeAspect="1"/>
          </p:cNvPicPr>
          <p:nvPr/>
        </p:nvPicPr>
        <p:blipFill>
          <a:blip r:embed="rId3">
            <a:extLst>
              <a:ext uri="{28A0092B-C50C-407E-A947-70E740481C1C}">
                <a14:useLocalDpi xmlns:a14="http://schemas.microsoft.com/office/drawing/2010/main" val="0"/>
              </a:ext>
            </a:extLst>
          </a:blip>
          <a:srcRect l="7338" r="13652"/>
          <a:stretch/>
        </p:blipFill>
        <p:spPr>
          <a:xfrm>
            <a:off x="0" y="0"/>
            <a:ext cx="5962918" cy="5157787"/>
          </a:xfrm>
          <a:prstGeom prst="rect">
            <a:avLst/>
          </a:prstGeom>
        </p:spPr>
      </p:pic>
      <p:sp>
        <p:nvSpPr>
          <p:cNvPr id="8" name="TextBox 7">
            <a:extLst>
              <a:ext uri="{FF2B5EF4-FFF2-40B4-BE49-F238E27FC236}">
                <a16:creationId xmlns:a16="http://schemas.microsoft.com/office/drawing/2014/main" id="{F897FD26-CADD-DF4D-4725-5A877D6EB999}"/>
              </a:ext>
            </a:extLst>
          </p:cNvPr>
          <p:cNvSpPr txBox="1"/>
          <p:nvPr/>
        </p:nvSpPr>
        <p:spPr>
          <a:xfrm>
            <a:off x="2925703" y="136525"/>
            <a:ext cx="6074429" cy="1015663"/>
          </a:xfrm>
          <a:prstGeom prst="rect">
            <a:avLst/>
          </a:prstGeom>
          <a:noFill/>
        </p:spPr>
        <p:txBody>
          <a:bodyPr wrap="square" rtlCol="0">
            <a:spAutoFit/>
          </a:bodyPr>
          <a:lstStyle/>
          <a:p>
            <a:pPr algn="ctr"/>
            <a:r>
              <a:rPr lang="en-US" sz="6000" b="1" dirty="0">
                <a:highlight>
                  <a:srgbClr val="FFFF00"/>
                </a:highlight>
                <a:latin typeface="Arial Narrow" panose="020B0604020202020204" pitchFamily="34" charset="0"/>
                <a:cs typeface="Arial Narrow" panose="020B0604020202020204" pitchFamily="34" charset="0"/>
              </a:rPr>
              <a:t>One Saved Soul</a:t>
            </a:r>
          </a:p>
        </p:txBody>
      </p:sp>
      <p:sp>
        <p:nvSpPr>
          <p:cNvPr id="9" name="TextBox 8">
            <a:extLst>
              <a:ext uri="{FF2B5EF4-FFF2-40B4-BE49-F238E27FC236}">
                <a16:creationId xmlns:a16="http://schemas.microsoft.com/office/drawing/2014/main" id="{71721149-A54A-F385-F7AB-0B979C6631EA}"/>
              </a:ext>
            </a:extLst>
          </p:cNvPr>
          <p:cNvSpPr txBox="1"/>
          <p:nvPr/>
        </p:nvSpPr>
        <p:spPr>
          <a:xfrm>
            <a:off x="80516" y="5507696"/>
            <a:ext cx="5380127" cy="646331"/>
          </a:xfrm>
          <a:prstGeom prst="rect">
            <a:avLst/>
          </a:prstGeom>
          <a:noFill/>
        </p:spPr>
        <p:txBody>
          <a:bodyPr wrap="none" rtlCol="0">
            <a:spAutoFit/>
          </a:bodyPr>
          <a:lstStyle/>
          <a:p>
            <a:pPr algn="ctr"/>
            <a:r>
              <a:rPr lang="en-US" sz="3600" b="1" dirty="0" err="1">
                <a:latin typeface="Arial Narrow" panose="020B0604020202020204" pitchFamily="34" charset="0"/>
                <a:cs typeface="Arial Narrow" panose="020B0604020202020204" pitchFamily="34" charset="0"/>
              </a:rPr>
              <a:t>Aliesi</a:t>
            </a:r>
            <a:r>
              <a:rPr lang="en-US" sz="3600" b="1" dirty="0">
                <a:latin typeface="Arial Narrow" panose="020B0604020202020204" pitchFamily="34" charset="0"/>
                <a:cs typeface="Arial Narrow" panose="020B0604020202020204" pitchFamily="34" charset="0"/>
              </a:rPr>
              <a:t> was seeking the Truth!</a:t>
            </a:r>
          </a:p>
        </p:txBody>
      </p:sp>
    </p:spTree>
    <p:extLst>
      <p:ext uri="{BB962C8B-B14F-4D97-AF65-F5344CB8AC3E}">
        <p14:creationId xmlns:p14="http://schemas.microsoft.com/office/powerpoint/2010/main" val="34793558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45032E-1019-9A6E-36C0-9876155D662B}"/>
              </a:ext>
            </a:extLst>
          </p:cNvPr>
          <p:cNvSpPr>
            <a:spLocks noGrp="1"/>
          </p:cNvSpPr>
          <p:nvPr>
            <p:ph type="dt" sz="half" idx="10"/>
          </p:nvPr>
        </p:nvSpPr>
        <p:spPr/>
        <p:txBody>
          <a:bodyPr/>
          <a:lstStyle/>
          <a:p>
            <a:r>
              <a:rPr lang="en-US"/>
              <a:t>8/24524</a:t>
            </a:r>
          </a:p>
        </p:txBody>
      </p:sp>
      <p:sp>
        <p:nvSpPr>
          <p:cNvPr id="3" name="Footer Placeholder 2">
            <a:extLst>
              <a:ext uri="{FF2B5EF4-FFF2-40B4-BE49-F238E27FC236}">
                <a16:creationId xmlns:a16="http://schemas.microsoft.com/office/drawing/2014/main" id="{7D1F44EB-9E4B-EC58-9D59-4AA1071BF394}"/>
              </a:ext>
            </a:extLst>
          </p:cNvPr>
          <p:cNvSpPr>
            <a:spLocks noGrp="1"/>
          </p:cNvSpPr>
          <p:nvPr>
            <p:ph type="ftr" sz="quarter" idx="11"/>
          </p:nvPr>
        </p:nvSpPr>
        <p:spPr/>
        <p:txBody>
          <a:bodyPr/>
          <a:lstStyle/>
          <a:p>
            <a:r>
              <a:rPr lang="en-US"/>
              <a:t>Page </a:t>
            </a:r>
          </a:p>
        </p:txBody>
      </p:sp>
      <p:sp>
        <p:nvSpPr>
          <p:cNvPr id="4" name="Slide Number Placeholder 3">
            <a:extLst>
              <a:ext uri="{FF2B5EF4-FFF2-40B4-BE49-F238E27FC236}">
                <a16:creationId xmlns:a16="http://schemas.microsoft.com/office/drawing/2014/main" id="{A4A2547F-D001-B33C-5245-2503825ED57E}"/>
              </a:ext>
            </a:extLst>
          </p:cNvPr>
          <p:cNvSpPr>
            <a:spLocks noGrp="1"/>
          </p:cNvSpPr>
          <p:nvPr>
            <p:ph type="sldNum" sz="quarter" idx="12"/>
          </p:nvPr>
        </p:nvSpPr>
        <p:spPr/>
        <p:txBody>
          <a:bodyPr/>
          <a:lstStyle/>
          <a:p>
            <a:fld id="{5E53BDD8-F5C0-994F-846B-AA2AD600EBB7}" type="slidenum">
              <a:rPr lang="en-US" smtClean="0"/>
              <a:t>21</a:t>
            </a:fld>
            <a:endParaRPr lang="en-US"/>
          </a:p>
        </p:txBody>
      </p:sp>
      <p:pic>
        <p:nvPicPr>
          <p:cNvPr id="8" name="Picture 7" descr="A person reading a book&#10;&#10;Description automatically generated">
            <a:extLst>
              <a:ext uri="{FF2B5EF4-FFF2-40B4-BE49-F238E27FC236}">
                <a16:creationId xmlns:a16="http://schemas.microsoft.com/office/drawing/2014/main" id="{CD51445D-3FB1-C7BC-F80E-D172A88D8C08}"/>
              </a:ext>
            </a:extLst>
          </p:cNvPr>
          <p:cNvPicPr>
            <a:picLocks noChangeAspect="1"/>
          </p:cNvPicPr>
          <p:nvPr/>
        </p:nvPicPr>
        <p:blipFill>
          <a:blip r:embed="rId2">
            <a:extLst>
              <a:ext uri="{28A0092B-C50C-407E-A947-70E740481C1C}">
                <a14:useLocalDpi xmlns:a14="http://schemas.microsoft.com/office/drawing/2010/main" val="0"/>
              </a:ext>
            </a:extLst>
          </a:blip>
          <a:srcRect r="18835"/>
          <a:stretch/>
        </p:blipFill>
        <p:spPr>
          <a:xfrm>
            <a:off x="5883499" y="1700213"/>
            <a:ext cx="6308501" cy="5157787"/>
          </a:xfrm>
          <a:prstGeom prst="rect">
            <a:avLst/>
          </a:prstGeom>
        </p:spPr>
      </p:pic>
      <p:pic>
        <p:nvPicPr>
          <p:cNvPr id="6" name="Picture 5" descr="A person and person standing under a tree&#10;&#10;Description automatically generated">
            <a:extLst>
              <a:ext uri="{FF2B5EF4-FFF2-40B4-BE49-F238E27FC236}">
                <a16:creationId xmlns:a16="http://schemas.microsoft.com/office/drawing/2014/main" id="{6D76C59D-4AEB-DDFD-1D6E-D2DBC7729E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772400" cy="5157787"/>
          </a:xfrm>
          <a:prstGeom prst="rect">
            <a:avLst/>
          </a:prstGeom>
        </p:spPr>
      </p:pic>
    </p:spTree>
    <p:extLst>
      <p:ext uri="{BB962C8B-B14F-4D97-AF65-F5344CB8AC3E}">
        <p14:creationId xmlns:p14="http://schemas.microsoft.com/office/powerpoint/2010/main" val="4190872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760922-B75A-4A8D-5D77-DC907ADC18CC}"/>
              </a:ext>
            </a:extLst>
          </p:cNvPr>
          <p:cNvSpPr>
            <a:spLocks noGrp="1"/>
          </p:cNvSpPr>
          <p:nvPr>
            <p:ph type="dt" sz="half" idx="10"/>
          </p:nvPr>
        </p:nvSpPr>
        <p:spPr/>
        <p:txBody>
          <a:bodyPr/>
          <a:lstStyle/>
          <a:p>
            <a:r>
              <a:rPr lang="en-US"/>
              <a:t>8/24524</a:t>
            </a:r>
          </a:p>
        </p:txBody>
      </p:sp>
      <p:sp>
        <p:nvSpPr>
          <p:cNvPr id="3" name="Footer Placeholder 2">
            <a:extLst>
              <a:ext uri="{FF2B5EF4-FFF2-40B4-BE49-F238E27FC236}">
                <a16:creationId xmlns:a16="http://schemas.microsoft.com/office/drawing/2014/main" id="{F1044C11-4839-7CD2-CB8D-160E24A14904}"/>
              </a:ext>
            </a:extLst>
          </p:cNvPr>
          <p:cNvSpPr>
            <a:spLocks noGrp="1"/>
          </p:cNvSpPr>
          <p:nvPr>
            <p:ph type="ftr" sz="quarter" idx="11"/>
          </p:nvPr>
        </p:nvSpPr>
        <p:spPr/>
        <p:txBody>
          <a:bodyPr/>
          <a:lstStyle/>
          <a:p>
            <a:r>
              <a:rPr lang="en-US"/>
              <a:t>Page </a:t>
            </a:r>
          </a:p>
        </p:txBody>
      </p:sp>
      <p:sp>
        <p:nvSpPr>
          <p:cNvPr id="4" name="Slide Number Placeholder 3">
            <a:extLst>
              <a:ext uri="{FF2B5EF4-FFF2-40B4-BE49-F238E27FC236}">
                <a16:creationId xmlns:a16="http://schemas.microsoft.com/office/drawing/2014/main" id="{AF3DF603-D902-AC97-AFAC-B09A5EEF29F4}"/>
              </a:ext>
            </a:extLst>
          </p:cNvPr>
          <p:cNvSpPr>
            <a:spLocks noGrp="1"/>
          </p:cNvSpPr>
          <p:nvPr>
            <p:ph type="sldNum" sz="quarter" idx="12"/>
          </p:nvPr>
        </p:nvSpPr>
        <p:spPr/>
        <p:txBody>
          <a:bodyPr/>
          <a:lstStyle/>
          <a:p>
            <a:fld id="{5E53BDD8-F5C0-994F-846B-AA2AD600EBB7}" type="slidenum">
              <a:rPr lang="en-US" smtClean="0"/>
              <a:t>22</a:t>
            </a:fld>
            <a:endParaRPr lang="en-US"/>
          </a:p>
        </p:txBody>
      </p:sp>
      <p:sp>
        <p:nvSpPr>
          <p:cNvPr id="5" name="TextBox 4">
            <a:extLst>
              <a:ext uri="{FF2B5EF4-FFF2-40B4-BE49-F238E27FC236}">
                <a16:creationId xmlns:a16="http://schemas.microsoft.com/office/drawing/2014/main" id="{F82382A8-8004-4C33-1AFF-465E3066D4CF}"/>
              </a:ext>
            </a:extLst>
          </p:cNvPr>
          <p:cNvSpPr txBox="1"/>
          <p:nvPr/>
        </p:nvSpPr>
        <p:spPr>
          <a:xfrm>
            <a:off x="148281" y="1351508"/>
            <a:ext cx="11895438" cy="4154984"/>
          </a:xfrm>
          <a:prstGeom prst="rect">
            <a:avLst/>
          </a:prstGeom>
          <a:noFill/>
        </p:spPr>
        <p:txBody>
          <a:bodyPr wrap="square" rtlCol="0">
            <a:spAutoFit/>
          </a:bodyPr>
          <a:lstStyle/>
          <a:p>
            <a:pPr algn="ctr"/>
            <a:r>
              <a:rPr lang="en-US" sz="3200" b="1" dirty="0" err="1">
                <a:latin typeface="Arial Narrow" panose="020B0604020202020204" pitchFamily="34" charset="0"/>
                <a:cs typeface="Arial Narrow" panose="020B0604020202020204" pitchFamily="34" charset="0"/>
              </a:rPr>
              <a:t>Aliesi</a:t>
            </a:r>
            <a:r>
              <a:rPr lang="en-US" sz="3200" b="1" dirty="0">
                <a:latin typeface="Arial Narrow" panose="020B0604020202020204" pitchFamily="34" charset="0"/>
                <a:cs typeface="Arial Narrow" panose="020B0604020202020204" pitchFamily="34" charset="0"/>
              </a:rPr>
              <a:t> passed from this world about 2 years ago.</a:t>
            </a:r>
          </a:p>
          <a:p>
            <a:pPr algn="ctr"/>
            <a:endParaRPr lang="en-US" sz="3200" b="1" dirty="0">
              <a:latin typeface="Arial Narrow" panose="020B0604020202020204" pitchFamily="34" charset="0"/>
              <a:cs typeface="Arial Narrow" panose="020B0604020202020204" pitchFamily="34" charset="0"/>
            </a:endParaRPr>
          </a:p>
          <a:p>
            <a:pPr algn="ctr"/>
            <a:r>
              <a:rPr lang="en-US" sz="3200" b="1" dirty="0">
                <a:latin typeface="Arial Narrow" panose="020B0604020202020204" pitchFamily="34" charset="0"/>
                <a:cs typeface="Arial Narrow" panose="020B0604020202020204" pitchFamily="34" charset="0"/>
              </a:rPr>
              <a:t>He was unable to walk in his last days and had to crawl on the floor to answer his door.</a:t>
            </a:r>
          </a:p>
          <a:p>
            <a:pPr algn="ctr"/>
            <a:endParaRPr lang="en-US" sz="3200" b="1" dirty="0">
              <a:latin typeface="Arial Narrow" panose="020B0604020202020204" pitchFamily="34" charset="0"/>
              <a:cs typeface="Arial Narrow" panose="020B0604020202020204" pitchFamily="34" charset="0"/>
            </a:endParaRPr>
          </a:p>
          <a:p>
            <a:pPr algn="ctr"/>
            <a:r>
              <a:rPr lang="en-US" sz="3200" b="1" dirty="0">
                <a:latin typeface="Arial Narrow" panose="020B0604020202020204" pitchFamily="34" charset="0"/>
                <a:cs typeface="Arial Narrow" panose="020B0604020202020204" pitchFamily="34" charset="0"/>
              </a:rPr>
              <a:t>His last words to Brother Palau were</a:t>
            </a:r>
          </a:p>
          <a:p>
            <a:pPr algn="ctr"/>
            <a:endParaRPr lang="en-US" sz="3200" b="1" dirty="0">
              <a:latin typeface="Arial Narrow" panose="020B0604020202020204" pitchFamily="34" charset="0"/>
              <a:cs typeface="Arial Narrow" panose="020B0604020202020204" pitchFamily="34" charset="0"/>
            </a:endParaRPr>
          </a:p>
          <a:p>
            <a:pPr algn="ctr"/>
            <a:r>
              <a:rPr lang="en-US" sz="4000" b="1" dirty="0">
                <a:latin typeface="Arial Narrow" panose="020B0604020202020204" pitchFamily="34" charset="0"/>
                <a:cs typeface="Arial Narrow" panose="020B0604020202020204" pitchFamily="34" charset="0"/>
              </a:rPr>
              <a:t>Thank you for teaching me the truth!</a:t>
            </a:r>
          </a:p>
        </p:txBody>
      </p:sp>
    </p:spTree>
    <p:extLst>
      <p:ext uri="{BB962C8B-B14F-4D97-AF65-F5344CB8AC3E}">
        <p14:creationId xmlns:p14="http://schemas.microsoft.com/office/powerpoint/2010/main" val="393198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3B3E8B-D361-DE6C-F749-F983E8BF7E61}"/>
              </a:ext>
            </a:extLst>
          </p:cNvPr>
          <p:cNvSpPr>
            <a:spLocks noGrp="1"/>
          </p:cNvSpPr>
          <p:nvPr>
            <p:ph type="dt" sz="half" idx="10"/>
          </p:nvPr>
        </p:nvSpPr>
        <p:spPr/>
        <p:txBody>
          <a:bodyPr/>
          <a:lstStyle/>
          <a:p>
            <a:r>
              <a:rPr lang="en-US"/>
              <a:t>8/24524</a:t>
            </a:r>
          </a:p>
        </p:txBody>
      </p:sp>
      <p:sp>
        <p:nvSpPr>
          <p:cNvPr id="3" name="Footer Placeholder 2">
            <a:extLst>
              <a:ext uri="{FF2B5EF4-FFF2-40B4-BE49-F238E27FC236}">
                <a16:creationId xmlns:a16="http://schemas.microsoft.com/office/drawing/2014/main" id="{6DC728B3-9EE2-9D06-018B-A63A7B8F4C74}"/>
              </a:ext>
            </a:extLst>
          </p:cNvPr>
          <p:cNvSpPr>
            <a:spLocks noGrp="1"/>
          </p:cNvSpPr>
          <p:nvPr>
            <p:ph type="ftr" sz="quarter" idx="11"/>
          </p:nvPr>
        </p:nvSpPr>
        <p:spPr/>
        <p:txBody>
          <a:bodyPr/>
          <a:lstStyle/>
          <a:p>
            <a:r>
              <a:rPr lang="en-US"/>
              <a:t>Page </a:t>
            </a:r>
          </a:p>
        </p:txBody>
      </p:sp>
      <p:sp>
        <p:nvSpPr>
          <p:cNvPr id="4" name="Slide Number Placeholder 3">
            <a:extLst>
              <a:ext uri="{FF2B5EF4-FFF2-40B4-BE49-F238E27FC236}">
                <a16:creationId xmlns:a16="http://schemas.microsoft.com/office/drawing/2014/main" id="{AE114D98-A973-3136-D9F1-B93C81814432}"/>
              </a:ext>
            </a:extLst>
          </p:cNvPr>
          <p:cNvSpPr>
            <a:spLocks noGrp="1"/>
          </p:cNvSpPr>
          <p:nvPr>
            <p:ph type="sldNum" sz="quarter" idx="12"/>
          </p:nvPr>
        </p:nvSpPr>
        <p:spPr/>
        <p:txBody>
          <a:bodyPr/>
          <a:lstStyle/>
          <a:p>
            <a:fld id="{5E53BDD8-F5C0-994F-846B-AA2AD600EBB7}" type="slidenum">
              <a:rPr lang="en-US" smtClean="0"/>
              <a:t>23</a:t>
            </a:fld>
            <a:endParaRPr lang="en-US"/>
          </a:p>
        </p:txBody>
      </p:sp>
      <p:sp>
        <p:nvSpPr>
          <p:cNvPr id="5" name="TextBox 4">
            <a:extLst>
              <a:ext uri="{FF2B5EF4-FFF2-40B4-BE49-F238E27FC236}">
                <a16:creationId xmlns:a16="http://schemas.microsoft.com/office/drawing/2014/main" id="{3F84A8D1-E198-5C8D-9712-CF04BC72909A}"/>
              </a:ext>
            </a:extLst>
          </p:cNvPr>
          <p:cNvSpPr txBox="1"/>
          <p:nvPr/>
        </p:nvSpPr>
        <p:spPr>
          <a:xfrm>
            <a:off x="1278014" y="2807595"/>
            <a:ext cx="9635971" cy="1938992"/>
          </a:xfrm>
          <a:prstGeom prst="rect">
            <a:avLst/>
          </a:prstGeom>
          <a:noFill/>
        </p:spPr>
        <p:txBody>
          <a:bodyPr wrap="none" rtlCol="0">
            <a:spAutoFit/>
          </a:bodyPr>
          <a:lstStyle/>
          <a:p>
            <a:pPr algn="ctr"/>
            <a:r>
              <a:rPr lang="en-US" sz="6000" b="1" dirty="0">
                <a:latin typeface="Arial Narrow" panose="020B0604020202020204" pitchFamily="34" charset="0"/>
                <a:cs typeface="Arial Narrow" panose="020B0604020202020204" pitchFamily="34" charset="0"/>
              </a:rPr>
              <a:t>What am I willing to do to reach</a:t>
            </a:r>
          </a:p>
          <a:p>
            <a:pPr algn="ctr"/>
            <a:r>
              <a:rPr lang="en-US" sz="6000" b="1" dirty="0">
                <a:latin typeface="Arial Narrow" panose="020B0604020202020204" pitchFamily="34" charset="0"/>
                <a:cs typeface="Arial Narrow" panose="020B0604020202020204" pitchFamily="34" charset="0"/>
              </a:rPr>
              <a:t>One Lost Soul ?</a:t>
            </a:r>
          </a:p>
        </p:txBody>
      </p:sp>
    </p:spTree>
    <p:extLst>
      <p:ext uri="{BB962C8B-B14F-4D97-AF65-F5344CB8AC3E}">
        <p14:creationId xmlns:p14="http://schemas.microsoft.com/office/powerpoint/2010/main" val="10365025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7C98D-8BF2-FF84-1565-7B3E6BF02AF7}"/>
              </a:ext>
            </a:extLst>
          </p:cNvPr>
          <p:cNvSpPr>
            <a:spLocks noGrp="1"/>
          </p:cNvSpPr>
          <p:nvPr>
            <p:ph type="title"/>
          </p:nvPr>
        </p:nvSpPr>
        <p:spPr/>
        <p:txBody>
          <a:bodyPr>
            <a:normAutofit fontScale="90000"/>
          </a:bodyPr>
          <a:lstStyle/>
          <a:p>
            <a:pPr algn="ctr"/>
            <a:r>
              <a:rPr lang="en-US" dirty="0"/>
              <a:t>Most Importantly!</a:t>
            </a:r>
            <a:br>
              <a:rPr lang="en-US" dirty="0"/>
            </a:br>
            <a:r>
              <a:rPr lang="en-US" dirty="0"/>
              <a:t>What will we hear on Judgement Day?</a:t>
            </a:r>
          </a:p>
        </p:txBody>
      </p:sp>
      <p:sp>
        <p:nvSpPr>
          <p:cNvPr id="3" name="Content Placeholder 2">
            <a:extLst>
              <a:ext uri="{FF2B5EF4-FFF2-40B4-BE49-F238E27FC236}">
                <a16:creationId xmlns:a16="http://schemas.microsoft.com/office/drawing/2014/main" id="{5D5161E3-9DD9-A46B-B187-02F57F3C56F0}"/>
              </a:ext>
            </a:extLst>
          </p:cNvPr>
          <p:cNvSpPr>
            <a:spLocks noGrp="1"/>
          </p:cNvSpPr>
          <p:nvPr>
            <p:ph idx="1"/>
          </p:nvPr>
        </p:nvSpPr>
        <p:spPr>
          <a:xfrm>
            <a:off x="838200" y="1553226"/>
            <a:ext cx="10515600" cy="4803123"/>
          </a:xfrm>
        </p:spPr>
        <p:txBody>
          <a:bodyPr>
            <a:normAutofit fontScale="92500" lnSpcReduction="20000"/>
          </a:bodyPr>
          <a:lstStyle/>
          <a:p>
            <a:r>
              <a:rPr lang="en-US" sz="3600" dirty="0">
                <a:effectLst/>
              </a:rPr>
              <a:t>Matthew 25:21–23</a:t>
            </a:r>
          </a:p>
          <a:p>
            <a:r>
              <a:rPr lang="en-US" sz="3600" baseline="30000" dirty="0">
                <a:solidFill>
                  <a:srgbClr val="000000"/>
                </a:solidFill>
                <a:effectLst/>
              </a:rPr>
              <a:t>21 </a:t>
            </a:r>
            <a:r>
              <a:rPr lang="en-US" sz="3600" dirty="0">
                <a:effectLst/>
              </a:rPr>
              <a:t>His lord said to him, ‘</a:t>
            </a:r>
            <a:r>
              <a:rPr lang="en-US" sz="3600" i="1" u="sng" dirty="0">
                <a:effectLst/>
              </a:rPr>
              <a:t>Well done, good and faithful servant</a:t>
            </a:r>
            <a:r>
              <a:rPr lang="en-US" sz="3600" dirty="0">
                <a:effectLst/>
              </a:rPr>
              <a:t>; you were faithful over a few things, I will make you ruler over many things. Enter into the joy of your lord.”</a:t>
            </a:r>
          </a:p>
          <a:p>
            <a:pPr algn="ctr"/>
            <a:r>
              <a:rPr lang="en-US" sz="3600" dirty="0"/>
              <a:t>OR</a:t>
            </a:r>
          </a:p>
          <a:p>
            <a:r>
              <a:rPr lang="en-US" sz="3300" dirty="0">
                <a:effectLst/>
              </a:rPr>
              <a:t>Matthew 25:26 </a:t>
            </a:r>
          </a:p>
          <a:p>
            <a:r>
              <a:rPr lang="en-US" sz="3300" baseline="30000" dirty="0">
                <a:solidFill>
                  <a:srgbClr val="000000"/>
                </a:solidFill>
                <a:effectLst/>
              </a:rPr>
              <a:t>26 </a:t>
            </a:r>
            <a:r>
              <a:rPr lang="en-US" sz="3300" dirty="0">
                <a:effectLst/>
              </a:rPr>
              <a:t>“But his lord answered and said to him, ‘You wicked and lazy servant, you knew that I reap where I have not sown, and gather where I have not scattered seed.</a:t>
            </a:r>
          </a:p>
          <a:p>
            <a:r>
              <a:rPr lang="en-US" sz="3300" i="1" u="sng" baseline="30000" dirty="0">
                <a:solidFill>
                  <a:srgbClr val="000000"/>
                </a:solidFill>
                <a:effectLst/>
              </a:rPr>
              <a:t>30</a:t>
            </a:r>
            <a:r>
              <a:rPr lang="en-US" sz="3300" i="1" u="sng" baseline="30000" dirty="0">
                <a:effectLst/>
              </a:rPr>
              <a:t> </a:t>
            </a:r>
            <a:r>
              <a:rPr lang="en-US" sz="3300" i="1" u="sng" dirty="0">
                <a:effectLst/>
              </a:rPr>
              <a:t>And cast the unprofitable servant into the outer darkness. There will be weeping and gnashing of teeth.’</a:t>
            </a:r>
          </a:p>
          <a:p>
            <a:endParaRPr lang="en-US" sz="3200" dirty="0">
              <a:effectLst/>
              <a:latin typeface="Helvetica" pitchFamily="2" charset="0"/>
            </a:endParaRPr>
          </a:p>
          <a:p>
            <a:endParaRPr lang="en-US" sz="3600" dirty="0"/>
          </a:p>
        </p:txBody>
      </p:sp>
      <p:sp>
        <p:nvSpPr>
          <p:cNvPr id="4" name="Date Placeholder 3">
            <a:extLst>
              <a:ext uri="{FF2B5EF4-FFF2-40B4-BE49-F238E27FC236}">
                <a16:creationId xmlns:a16="http://schemas.microsoft.com/office/drawing/2014/main" id="{7CE5D382-9B91-8FBC-885D-43C0B42D1D7A}"/>
              </a:ext>
            </a:extLst>
          </p:cNvPr>
          <p:cNvSpPr>
            <a:spLocks noGrp="1"/>
          </p:cNvSpPr>
          <p:nvPr>
            <p:ph type="dt" sz="half" idx="10"/>
          </p:nvPr>
        </p:nvSpPr>
        <p:spPr/>
        <p:txBody>
          <a:bodyPr/>
          <a:lstStyle/>
          <a:p>
            <a:r>
              <a:rPr lang="en-US"/>
              <a:t>8/24524</a:t>
            </a:r>
          </a:p>
        </p:txBody>
      </p:sp>
      <p:sp>
        <p:nvSpPr>
          <p:cNvPr id="5" name="Footer Placeholder 4">
            <a:extLst>
              <a:ext uri="{FF2B5EF4-FFF2-40B4-BE49-F238E27FC236}">
                <a16:creationId xmlns:a16="http://schemas.microsoft.com/office/drawing/2014/main" id="{20A36F58-A66F-41B9-018C-DD9F57CDC8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1E39D2-BCB5-D617-DDCE-A6D0904BA1AA}"/>
              </a:ext>
            </a:extLst>
          </p:cNvPr>
          <p:cNvSpPr>
            <a:spLocks noGrp="1"/>
          </p:cNvSpPr>
          <p:nvPr>
            <p:ph type="sldNum" sz="quarter" idx="12"/>
          </p:nvPr>
        </p:nvSpPr>
        <p:spPr/>
        <p:txBody>
          <a:bodyPr/>
          <a:lstStyle/>
          <a:p>
            <a:fld id="{5E53BDD8-F5C0-994F-846B-AA2AD600EBB7}" type="slidenum">
              <a:rPr lang="en-US" smtClean="0"/>
              <a:pPr/>
              <a:t>24</a:t>
            </a:fld>
            <a:endParaRPr lang="en-US"/>
          </a:p>
        </p:txBody>
      </p:sp>
    </p:spTree>
    <p:extLst>
      <p:ext uri="{BB962C8B-B14F-4D97-AF65-F5344CB8AC3E}">
        <p14:creationId xmlns:p14="http://schemas.microsoft.com/office/powerpoint/2010/main" val="1828621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8ED7C3-0C91-CE51-BE34-904F693264ED}"/>
              </a:ext>
            </a:extLst>
          </p:cNvPr>
          <p:cNvSpPr>
            <a:spLocks noGrp="1"/>
          </p:cNvSpPr>
          <p:nvPr>
            <p:ph idx="1"/>
          </p:nvPr>
        </p:nvSpPr>
        <p:spPr/>
        <p:txBody>
          <a:bodyPr/>
          <a:lstStyle/>
          <a:p>
            <a:r>
              <a:rPr lang="en-US" sz="3600" dirty="0">
                <a:effectLst/>
                <a:latin typeface="+mn-lt"/>
              </a:rPr>
              <a:t>Matthew 28:18–20 </a:t>
            </a:r>
            <a:r>
              <a:rPr lang="en-US" sz="3600" baseline="30000" dirty="0">
                <a:solidFill>
                  <a:srgbClr val="000000"/>
                </a:solidFill>
                <a:effectLst/>
                <a:latin typeface="+mn-lt"/>
              </a:rPr>
              <a:t>18 </a:t>
            </a:r>
            <a:r>
              <a:rPr lang="en-US" sz="3600" dirty="0">
                <a:solidFill>
                  <a:srgbClr val="000000"/>
                </a:solidFill>
                <a:effectLst/>
                <a:latin typeface="+mn-lt"/>
              </a:rPr>
              <a:t>And Jesus came and spoke to them, saying, </a:t>
            </a:r>
            <a:r>
              <a:rPr lang="en-US" sz="3600" u="sng" dirty="0">
                <a:effectLst/>
                <a:latin typeface="+mn-lt"/>
              </a:rPr>
              <a:t>“All authority has been given to Me in heaven and on earth. </a:t>
            </a:r>
            <a:r>
              <a:rPr lang="en-US" sz="3600" u="sng" baseline="30000" dirty="0">
                <a:effectLst/>
                <a:latin typeface="+mn-lt"/>
              </a:rPr>
              <a:t>19 </a:t>
            </a:r>
            <a:r>
              <a:rPr lang="en-US" sz="3600" u="sng" dirty="0">
                <a:effectLst/>
                <a:latin typeface="+mn-lt"/>
              </a:rPr>
              <a:t>Go therefore and make disciples of all the nations, baptizing them in the name of the Father and of the Son and of the Holy Spirit, </a:t>
            </a:r>
            <a:r>
              <a:rPr lang="en-US" sz="3600" u="sng" baseline="30000" dirty="0">
                <a:effectLst/>
                <a:latin typeface="+mn-lt"/>
              </a:rPr>
              <a:t>20 </a:t>
            </a:r>
            <a:r>
              <a:rPr lang="en-US" sz="3600" u="sng" dirty="0">
                <a:effectLst/>
                <a:latin typeface="+mn-lt"/>
              </a:rPr>
              <a:t>teaching them to observe all things that I have commanded you; and lo, I am with you always, </a:t>
            </a:r>
            <a:r>
              <a:rPr lang="en-US" sz="3600" i="1" u="sng" dirty="0">
                <a:effectLst/>
                <a:latin typeface="+mn-lt"/>
              </a:rPr>
              <a:t>even</a:t>
            </a:r>
            <a:r>
              <a:rPr lang="en-US" sz="3600" u="sng" dirty="0">
                <a:effectLst/>
                <a:latin typeface="+mn-lt"/>
              </a:rPr>
              <a:t> to the end of the age.”</a:t>
            </a:r>
            <a:r>
              <a:rPr lang="en-US" sz="3600" u="sng" dirty="0">
                <a:solidFill>
                  <a:srgbClr val="000000"/>
                </a:solidFill>
                <a:effectLst/>
                <a:latin typeface="+mn-lt"/>
              </a:rPr>
              <a:t> </a:t>
            </a:r>
            <a:r>
              <a:rPr lang="en-US" sz="3600" dirty="0">
                <a:solidFill>
                  <a:srgbClr val="000000"/>
                </a:solidFill>
                <a:effectLst/>
                <a:latin typeface="+mn-lt"/>
              </a:rPr>
              <a:t>Amen.</a:t>
            </a:r>
            <a:endParaRPr lang="en-US" sz="3600" dirty="0">
              <a:solidFill>
                <a:srgbClr val="FF0000"/>
              </a:solidFill>
              <a:effectLst/>
              <a:latin typeface="+mn-lt"/>
            </a:endParaRPr>
          </a:p>
          <a:p>
            <a:endParaRPr lang="en-US" dirty="0"/>
          </a:p>
        </p:txBody>
      </p:sp>
      <p:sp>
        <p:nvSpPr>
          <p:cNvPr id="5" name="Slide Number Placeholder 4">
            <a:extLst>
              <a:ext uri="{FF2B5EF4-FFF2-40B4-BE49-F238E27FC236}">
                <a16:creationId xmlns:a16="http://schemas.microsoft.com/office/drawing/2014/main" id="{E598B9D0-FA95-867D-6F1A-381B5322D3F2}"/>
              </a:ext>
            </a:extLst>
          </p:cNvPr>
          <p:cNvSpPr>
            <a:spLocks noGrp="1"/>
          </p:cNvSpPr>
          <p:nvPr>
            <p:ph type="sldNum" sz="quarter" idx="12"/>
          </p:nvPr>
        </p:nvSpPr>
        <p:spPr/>
        <p:txBody>
          <a:bodyPr/>
          <a:lstStyle/>
          <a:p>
            <a:fld id="{5E53BDD8-F5C0-994F-846B-AA2AD600EBB7}" type="slidenum">
              <a:rPr lang="en-US" smtClean="0"/>
              <a:t>3</a:t>
            </a:fld>
            <a:endParaRPr lang="en-US"/>
          </a:p>
        </p:txBody>
      </p:sp>
      <p:sp>
        <p:nvSpPr>
          <p:cNvPr id="6" name="Footer Placeholder 5">
            <a:extLst>
              <a:ext uri="{FF2B5EF4-FFF2-40B4-BE49-F238E27FC236}">
                <a16:creationId xmlns:a16="http://schemas.microsoft.com/office/drawing/2014/main" id="{C0F2A828-5239-4888-D818-BBC55272FBD1}"/>
              </a:ext>
            </a:extLst>
          </p:cNvPr>
          <p:cNvSpPr>
            <a:spLocks noGrp="1"/>
          </p:cNvSpPr>
          <p:nvPr>
            <p:ph type="ftr" sz="quarter" idx="11"/>
          </p:nvPr>
        </p:nvSpPr>
        <p:spPr/>
        <p:txBody>
          <a:bodyPr/>
          <a:lstStyle/>
          <a:p>
            <a:r>
              <a:rPr lang="en-US"/>
              <a:t>Page </a:t>
            </a:r>
          </a:p>
        </p:txBody>
      </p:sp>
      <p:sp>
        <p:nvSpPr>
          <p:cNvPr id="7" name="Date Placeholder 6">
            <a:extLst>
              <a:ext uri="{FF2B5EF4-FFF2-40B4-BE49-F238E27FC236}">
                <a16:creationId xmlns:a16="http://schemas.microsoft.com/office/drawing/2014/main" id="{255A63D4-E1F4-ACDC-B759-08E640CBB3EC}"/>
              </a:ext>
            </a:extLst>
          </p:cNvPr>
          <p:cNvSpPr>
            <a:spLocks noGrp="1"/>
          </p:cNvSpPr>
          <p:nvPr>
            <p:ph type="dt" sz="half" idx="10"/>
          </p:nvPr>
        </p:nvSpPr>
        <p:spPr/>
        <p:txBody>
          <a:bodyPr/>
          <a:lstStyle/>
          <a:p>
            <a:r>
              <a:rPr lang="en-US"/>
              <a:t>8/24524</a:t>
            </a:r>
          </a:p>
        </p:txBody>
      </p:sp>
    </p:spTree>
    <p:extLst>
      <p:ext uri="{BB962C8B-B14F-4D97-AF65-F5344CB8AC3E}">
        <p14:creationId xmlns:p14="http://schemas.microsoft.com/office/powerpoint/2010/main" val="3278214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64FAF-EEC6-2704-A430-6BCA02CD7D7D}"/>
              </a:ext>
            </a:extLst>
          </p:cNvPr>
          <p:cNvSpPr>
            <a:spLocks noGrp="1"/>
          </p:cNvSpPr>
          <p:nvPr>
            <p:ph type="title"/>
          </p:nvPr>
        </p:nvSpPr>
        <p:spPr/>
        <p:txBody>
          <a:bodyPr/>
          <a:lstStyle/>
          <a:p>
            <a:pPr algn="ctr"/>
            <a:r>
              <a:rPr lang="en-US" dirty="0"/>
              <a:t>One Lost Soul</a:t>
            </a:r>
          </a:p>
        </p:txBody>
      </p:sp>
      <p:sp>
        <p:nvSpPr>
          <p:cNvPr id="3" name="Content Placeholder 2">
            <a:extLst>
              <a:ext uri="{FF2B5EF4-FFF2-40B4-BE49-F238E27FC236}">
                <a16:creationId xmlns:a16="http://schemas.microsoft.com/office/drawing/2014/main" id="{F5B093FC-007D-5B93-F184-6C7277839D07}"/>
              </a:ext>
            </a:extLst>
          </p:cNvPr>
          <p:cNvSpPr>
            <a:spLocks noGrp="1"/>
          </p:cNvSpPr>
          <p:nvPr>
            <p:ph idx="1"/>
          </p:nvPr>
        </p:nvSpPr>
        <p:spPr>
          <a:xfrm>
            <a:off x="838200" y="1210614"/>
            <a:ext cx="10515600" cy="5282259"/>
          </a:xfrm>
        </p:spPr>
        <p:txBody>
          <a:bodyPr>
            <a:normAutofit lnSpcReduction="10000"/>
          </a:bodyPr>
          <a:lstStyle/>
          <a:p>
            <a:r>
              <a:rPr lang="en-US" sz="3200" dirty="0"/>
              <a:t>Dan Winkler’s lunchtime lessons this past March</a:t>
            </a:r>
          </a:p>
          <a:p>
            <a:r>
              <a:rPr lang="en-US" sz="3200" dirty="0"/>
              <a:t>	Mt 28:18-20</a:t>
            </a:r>
          </a:p>
          <a:p>
            <a:r>
              <a:rPr lang="en-US" sz="3200" dirty="0"/>
              <a:t>All one must do is open our eyes (seeing they do not see, hearing they do not hear) –Friends, Family members, coworkers, people we meet, strangers, people who come to our door, neighbors</a:t>
            </a:r>
          </a:p>
          <a:p>
            <a:r>
              <a:rPr lang="en-US" sz="3200" dirty="0"/>
              <a:t>Who is responsible to teach these lost souls?</a:t>
            </a:r>
          </a:p>
          <a:p>
            <a:r>
              <a:rPr lang="en-US" sz="3200" dirty="0"/>
              <a:t>What does it take to reach them?</a:t>
            </a:r>
          </a:p>
          <a:p>
            <a:r>
              <a:rPr lang="en-US" sz="3200" dirty="0"/>
              <a:t>How can we decide if we should reach out?</a:t>
            </a:r>
          </a:p>
          <a:p>
            <a:r>
              <a:rPr lang="en-US" sz="3200" dirty="0"/>
              <a:t>What do we say?</a:t>
            </a:r>
          </a:p>
          <a:p>
            <a:r>
              <a:rPr lang="en-US" sz="3200" dirty="0"/>
              <a:t>What if they ridicule us or reject us or throw stones at us?</a:t>
            </a:r>
          </a:p>
        </p:txBody>
      </p:sp>
      <p:sp>
        <p:nvSpPr>
          <p:cNvPr id="5" name="Slide Number Placeholder 4">
            <a:extLst>
              <a:ext uri="{FF2B5EF4-FFF2-40B4-BE49-F238E27FC236}">
                <a16:creationId xmlns:a16="http://schemas.microsoft.com/office/drawing/2014/main" id="{D0276C51-04CC-1CF3-A013-F43C7499DEF4}"/>
              </a:ext>
            </a:extLst>
          </p:cNvPr>
          <p:cNvSpPr>
            <a:spLocks noGrp="1"/>
          </p:cNvSpPr>
          <p:nvPr>
            <p:ph type="sldNum" sz="quarter" idx="12"/>
          </p:nvPr>
        </p:nvSpPr>
        <p:spPr>
          <a:xfrm>
            <a:off x="9164392" y="6364852"/>
            <a:ext cx="2743200" cy="365125"/>
          </a:xfrm>
        </p:spPr>
        <p:txBody>
          <a:bodyPr/>
          <a:lstStyle/>
          <a:p>
            <a:fld id="{5E53BDD8-F5C0-994F-846B-AA2AD600EBB7}" type="slidenum">
              <a:rPr lang="en-US" smtClean="0">
                <a:solidFill>
                  <a:schemeClr val="tx1"/>
                </a:solidFill>
              </a:rPr>
              <a:t>4</a:t>
            </a:fld>
            <a:endParaRPr lang="en-US">
              <a:solidFill>
                <a:schemeClr val="tx1"/>
              </a:solidFill>
            </a:endParaRPr>
          </a:p>
        </p:txBody>
      </p:sp>
      <p:sp>
        <p:nvSpPr>
          <p:cNvPr id="6" name="Footer Placeholder 5">
            <a:extLst>
              <a:ext uri="{FF2B5EF4-FFF2-40B4-BE49-F238E27FC236}">
                <a16:creationId xmlns:a16="http://schemas.microsoft.com/office/drawing/2014/main" id="{E5127802-EB11-BFC3-544E-12DE21ADDDAD}"/>
              </a:ext>
            </a:extLst>
          </p:cNvPr>
          <p:cNvSpPr>
            <a:spLocks noGrp="1"/>
          </p:cNvSpPr>
          <p:nvPr>
            <p:ph type="ftr" sz="quarter" idx="11"/>
          </p:nvPr>
        </p:nvSpPr>
        <p:spPr/>
        <p:txBody>
          <a:bodyPr/>
          <a:lstStyle/>
          <a:p>
            <a:r>
              <a:rPr lang="en-US"/>
              <a:t>Page </a:t>
            </a:r>
          </a:p>
        </p:txBody>
      </p:sp>
      <p:sp>
        <p:nvSpPr>
          <p:cNvPr id="7" name="Date Placeholder 6">
            <a:extLst>
              <a:ext uri="{FF2B5EF4-FFF2-40B4-BE49-F238E27FC236}">
                <a16:creationId xmlns:a16="http://schemas.microsoft.com/office/drawing/2014/main" id="{521CEE71-3F4F-0C3B-DE28-4F49B9BA638D}"/>
              </a:ext>
            </a:extLst>
          </p:cNvPr>
          <p:cNvSpPr>
            <a:spLocks noGrp="1"/>
          </p:cNvSpPr>
          <p:nvPr>
            <p:ph type="dt" sz="half" idx="10"/>
          </p:nvPr>
        </p:nvSpPr>
        <p:spPr/>
        <p:txBody>
          <a:bodyPr/>
          <a:lstStyle/>
          <a:p>
            <a:r>
              <a:rPr lang="en-US"/>
              <a:t>8/24524</a:t>
            </a:r>
          </a:p>
        </p:txBody>
      </p:sp>
    </p:spTree>
    <p:extLst>
      <p:ext uri="{BB962C8B-B14F-4D97-AF65-F5344CB8AC3E}">
        <p14:creationId xmlns:p14="http://schemas.microsoft.com/office/powerpoint/2010/main" val="378850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DB885-C76E-A7E9-D2D9-A9AAD0BE0FD4}"/>
              </a:ext>
            </a:extLst>
          </p:cNvPr>
          <p:cNvSpPr>
            <a:spLocks noGrp="1"/>
          </p:cNvSpPr>
          <p:nvPr>
            <p:ph type="title"/>
          </p:nvPr>
        </p:nvSpPr>
        <p:spPr/>
        <p:txBody>
          <a:bodyPr/>
          <a:lstStyle/>
          <a:p>
            <a:r>
              <a:rPr lang="en-US" dirty="0"/>
              <a:t>Seeking the Lost</a:t>
            </a:r>
          </a:p>
        </p:txBody>
      </p:sp>
      <p:sp>
        <p:nvSpPr>
          <p:cNvPr id="3" name="Content Placeholder 2">
            <a:extLst>
              <a:ext uri="{FF2B5EF4-FFF2-40B4-BE49-F238E27FC236}">
                <a16:creationId xmlns:a16="http://schemas.microsoft.com/office/drawing/2014/main" id="{68FFED87-B669-D11D-0720-314B9A52F52D}"/>
              </a:ext>
            </a:extLst>
          </p:cNvPr>
          <p:cNvSpPr>
            <a:spLocks noGrp="1"/>
          </p:cNvSpPr>
          <p:nvPr>
            <p:ph idx="1"/>
          </p:nvPr>
        </p:nvSpPr>
        <p:spPr>
          <a:xfrm>
            <a:off x="838200" y="1249250"/>
            <a:ext cx="10515600" cy="5243623"/>
          </a:xfrm>
        </p:spPr>
        <p:txBody>
          <a:bodyPr>
            <a:normAutofit fontScale="92500" lnSpcReduction="20000"/>
          </a:bodyPr>
          <a:lstStyle/>
          <a:p>
            <a:r>
              <a:rPr lang="en-US" sz="3200" dirty="0">
                <a:effectLst/>
                <a:latin typeface="+mn-lt"/>
              </a:rPr>
              <a:t>Luke 11:5–10 (NKJV)</a:t>
            </a:r>
          </a:p>
          <a:p>
            <a:r>
              <a:rPr lang="en-US" sz="3200" baseline="30000" dirty="0">
                <a:solidFill>
                  <a:srgbClr val="000000"/>
                </a:solidFill>
                <a:effectLst/>
                <a:latin typeface="+mn-lt"/>
              </a:rPr>
              <a:t>5 </a:t>
            </a:r>
            <a:r>
              <a:rPr lang="en-US" sz="3200" dirty="0">
                <a:solidFill>
                  <a:srgbClr val="000000"/>
                </a:solidFill>
                <a:effectLst/>
                <a:latin typeface="+mn-lt"/>
              </a:rPr>
              <a:t>And He said to them, </a:t>
            </a:r>
            <a:r>
              <a:rPr lang="en-US" sz="3200" dirty="0">
                <a:effectLst/>
                <a:latin typeface="+mn-lt"/>
              </a:rPr>
              <a:t>“Which of you shall have a friend, and go to him at midnight and say to him, ‘Friend, lend me three loaves; </a:t>
            </a:r>
            <a:r>
              <a:rPr lang="en-US" sz="3200" baseline="30000" dirty="0">
                <a:effectLst/>
                <a:latin typeface="+mn-lt"/>
              </a:rPr>
              <a:t>6 </a:t>
            </a:r>
            <a:r>
              <a:rPr lang="en-US" sz="3200" dirty="0">
                <a:effectLst/>
                <a:latin typeface="+mn-lt"/>
              </a:rPr>
              <a:t>for a friend of mine has come to me on his journey, and I have nothing to set before him’; </a:t>
            </a:r>
            <a:r>
              <a:rPr lang="en-US" sz="3200" baseline="30000" dirty="0">
                <a:effectLst/>
                <a:latin typeface="+mn-lt"/>
              </a:rPr>
              <a:t>7 </a:t>
            </a:r>
            <a:r>
              <a:rPr lang="en-US" sz="3200" dirty="0">
                <a:effectLst/>
                <a:latin typeface="+mn-lt"/>
              </a:rPr>
              <a:t>and he will answer from within and say, ‘Do not trouble me; the door is now shut, and my children are with me in bed; I cannot rise and give to you’? </a:t>
            </a:r>
            <a:r>
              <a:rPr lang="en-US" sz="3200" baseline="30000" dirty="0">
                <a:effectLst/>
                <a:latin typeface="+mn-lt"/>
              </a:rPr>
              <a:t>8 </a:t>
            </a:r>
            <a:r>
              <a:rPr lang="en-US" sz="3200" dirty="0">
                <a:effectLst/>
                <a:latin typeface="+mn-lt"/>
              </a:rPr>
              <a:t>I say to you, though he will not rise and give to him because he is his friend, yet because of his persistence he will rise and give him as many as he needs.</a:t>
            </a:r>
          </a:p>
          <a:p>
            <a:r>
              <a:rPr lang="en-US" sz="3200" baseline="30000" dirty="0">
                <a:effectLst/>
                <a:latin typeface="+mn-lt"/>
              </a:rPr>
              <a:t>9 </a:t>
            </a:r>
            <a:r>
              <a:rPr lang="en-US" sz="3200" dirty="0">
                <a:effectLst/>
                <a:latin typeface="+mn-lt"/>
              </a:rPr>
              <a:t>“So I say to you, </a:t>
            </a:r>
            <a:r>
              <a:rPr lang="en-US" sz="3200" u="sng" dirty="0">
                <a:effectLst/>
                <a:latin typeface="+mn-lt"/>
              </a:rPr>
              <a:t>ask, and it will be given to you</a:t>
            </a:r>
            <a:r>
              <a:rPr lang="en-US" sz="3200" dirty="0">
                <a:effectLst/>
                <a:latin typeface="+mn-lt"/>
              </a:rPr>
              <a:t>; </a:t>
            </a:r>
            <a:r>
              <a:rPr lang="en-US" sz="3200" u="sng" dirty="0">
                <a:effectLst/>
                <a:latin typeface="+mn-lt"/>
              </a:rPr>
              <a:t>seek, and you will find</a:t>
            </a:r>
            <a:r>
              <a:rPr lang="en-US" sz="3200" dirty="0">
                <a:effectLst/>
                <a:latin typeface="+mn-lt"/>
              </a:rPr>
              <a:t>; </a:t>
            </a:r>
            <a:r>
              <a:rPr lang="en-US" sz="3200" u="sng" dirty="0">
                <a:effectLst/>
                <a:latin typeface="+mn-lt"/>
              </a:rPr>
              <a:t>knock, and it will be opened to you</a:t>
            </a:r>
            <a:r>
              <a:rPr lang="en-US" sz="3200" dirty="0">
                <a:effectLst/>
                <a:latin typeface="+mn-lt"/>
              </a:rPr>
              <a:t>. </a:t>
            </a:r>
            <a:r>
              <a:rPr lang="en-US" sz="3200" baseline="30000" dirty="0">
                <a:effectLst/>
                <a:latin typeface="+mn-lt"/>
              </a:rPr>
              <a:t>10 </a:t>
            </a:r>
            <a:r>
              <a:rPr lang="en-US" sz="3200" u="sng" dirty="0">
                <a:effectLst/>
                <a:latin typeface="+mn-lt"/>
              </a:rPr>
              <a:t>For everyone who asks receives, and he who seeks finds, and to him who knocks it will be opened</a:t>
            </a:r>
            <a:r>
              <a:rPr lang="en-US" sz="3200" dirty="0">
                <a:effectLst/>
                <a:latin typeface="+mn-lt"/>
              </a:rPr>
              <a:t>.</a:t>
            </a:r>
          </a:p>
          <a:p>
            <a:endParaRPr lang="en-US" dirty="0"/>
          </a:p>
        </p:txBody>
      </p:sp>
      <p:sp>
        <p:nvSpPr>
          <p:cNvPr id="5" name="Slide Number Placeholder 4">
            <a:extLst>
              <a:ext uri="{FF2B5EF4-FFF2-40B4-BE49-F238E27FC236}">
                <a16:creationId xmlns:a16="http://schemas.microsoft.com/office/drawing/2014/main" id="{CCC2FEDF-8EC7-98D7-0CD4-5D446B230901}"/>
              </a:ext>
            </a:extLst>
          </p:cNvPr>
          <p:cNvSpPr>
            <a:spLocks noGrp="1"/>
          </p:cNvSpPr>
          <p:nvPr>
            <p:ph type="sldNum" sz="quarter" idx="12"/>
          </p:nvPr>
        </p:nvSpPr>
        <p:spPr/>
        <p:txBody>
          <a:bodyPr/>
          <a:lstStyle/>
          <a:p>
            <a:fld id="{5E53BDD8-F5C0-994F-846B-AA2AD600EBB7}" type="slidenum">
              <a:rPr lang="en-US" smtClean="0"/>
              <a:t>5</a:t>
            </a:fld>
            <a:endParaRPr lang="en-US"/>
          </a:p>
        </p:txBody>
      </p:sp>
      <p:sp>
        <p:nvSpPr>
          <p:cNvPr id="6" name="Footer Placeholder 5">
            <a:extLst>
              <a:ext uri="{FF2B5EF4-FFF2-40B4-BE49-F238E27FC236}">
                <a16:creationId xmlns:a16="http://schemas.microsoft.com/office/drawing/2014/main" id="{11047918-4E58-D08B-4B0C-7BA877914D7F}"/>
              </a:ext>
            </a:extLst>
          </p:cNvPr>
          <p:cNvSpPr>
            <a:spLocks noGrp="1"/>
          </p:cNvSpPr>
          <p:nvPr>
            <p:ph type="ftr" sz="quarter" idx="11"/>
          </p:nvPr>
        </p:nvSpPr>
        <p:spPr/>
        <p:txBody>
          <a:bodyPr/>
          <a:lstStyle/>
          <a:p>
            <a:r>
              <a:rPr lang="en-US"/>
              <a:t>Page </a:t>
            </a:r>
          </a:p>
        </p:txBody>
      </p:sp>
      <p:sp>
        <p:nvSpPr>
          <p:cNvPr id="7" name="Date Placeholder 6">
            <a:extLst>
              <a:ext uri="{FF2B5EF4-FFF2-40B4-BE49-F238E27FC236}">
                <a16:creationId xmlns:a16="http://schemas.microsoft.com/office/drawing/2014/main" id="{21D5DF88-D029-E62E-FDBB-80A01FEDF9A6}"/>
              </a:ext>
            </a:extLst>
          </p:cNvPr>
          <p:cNvSpPr>
            <a:spLocks noGrp="1"/>
          </p:cNvSpPr>
          <p:nvPr>
            <p:ph type="dt" sz="half" idx="10"/>
          </p:nvPr>
        </p:nvSpPr>
        <p:spPr/>
        <p:txBody>
          <a:bodyPr/>
          <a:lstStyle/>
          <a:p>
            <a:r>
              <a:rPr lang="en-US"/>
              <a:t>8/24524</a:t>
            </a:r>
          </a:p>
        </p:txBody>
      </p:sp>
    </p:spTree>
    <p:extLst>
      <p:ext uri="{BB962C8B-B14F-4D97-AF65-F5344CB8AC3E}">
        <p14:creationId xmlns:p14="http://schemas.microsoft.com/office/powerpoint/2010/main" val="18168538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E7ECD-3AC3-6279-27C4-1AB606E5468B}"/>
              </a:ext>
            </a:extLst>
          </p:cNvPr>
          <p:cNvSpPr>
            <a:spLocks noGrp="1"/>
          </p:cNvSpPr>
          <p:nvPr>
            <p:ph type="title"/>
          </p:nvPr>
        </p:nvSpPr>
        <p:spPr/>
        <p:txBody>
          <a:bodyPr/>
          <a:lstStyle/>
          <a:p>
            <a:r>
              <a:rPr lang="en-US" dirty="0"/>
              <a:t>Cost of Discipleship</a:t>
            </a:r>
          </a:p>
        </p:txBody>
      </p:sp>
      <p:sp>
        <p:nvSpPr>
          <p:cNvPr id="3" name="Content Placeholder 2">
            <a:extLst>
              <a:ext uri="{FF2B5EF4-FFF2-40B4-BE49-F238E27FC236}">
                <a16:creationId xmlns:a16="http://schemas.microsoft.com/office/drawing/2014/main" id="{B1A67637-B735-B971-8D16-D1C80696554B}"/>
              </a:ext>
            </a:extLst>
          </p:cNvPr>
          <p:cNvSpPr>
            <a:spLocks noGrp="1"/>
          </p:cNvSpPr>
          <p:nvPr>
            <p:ph idx="1"/>
          </p:nvPr>
        </p:nvSpPr>
        <p:spPr>
          <a:xfrm>
            <a:off x="838200" y="1553226"/>
            <a:ext cx="10515600" cy="5040757"/>
          </a:xfrm>
        </p:spPr>
        <p:txBody>
          <a:bodyPr>
            <a:normAutofit fontScale="92500" lnSpcReduction="10000"/>
          </a:bodyPr>
          <a:lstStyle/>
          <a:p>
            <a:r>
              <a:rPr lang="en-US" dirty="0">
                <a:effectLst/>
                <a:latin typeface="+mn-lt"/>
              </a:rPr>
              <a:t>Luke 14:25–33 (NKJV)</a:t>
            </a:r>
          </a:p>
          <a:p>
            <a:r>
              <a:rPr lang="en-US" baseline="30000" dirty="0">
                <a:solidFill>
                  <a:srgbClr val="000000"/>
                </a:solidFill>
                <a:effectLst/>
                <a:latin typeface="+mn-lt"/>
              </a:rPr>
              <a:t>25 </a:t>
            </a:r>
            <a:r>
              <a:rPr lang="en-US" dirty="0">
                <a:solidFill>
                  <a:srgbClr val="000000"/>
                </a:solidFill>
                <a:effectLst/>
                <a:latin typeface="+mn-lt"/>
              </a:rPr>
              <a:t>Now great multitudes went with Him. And He turned and said to them, </a:t>
            </a:r>
            <a:r>
              <a:rPr lang="en-US" baseline="30000" dirty="0">
                <a:solidFill>
                  <a:srgbClr val="000000"/>
                </a:solidFill>
                <a:effectLst/>
                <a:latin typeface="+mn-lt"/>
              </a:rPr>
              <a:t>26</a:t>
            </a:r>
            <a:r>
              <a:rPr lang="en-US" baseline="30000" dirty="0">
                <a:effectLst/>
                <a:latin typeface="+mn-lt"/>
              </a:rPr>
              <a:t> </a:t>
            </a:r>
            <a:r>
              <a:rPr lang="en-US" dirty="0">
                <a:effectLst/>
                <a:latin typeface="+mn-lt"/>
              </a:rPr>
              <a:t>“If anyone comes to Me and does not hate his father and mother, wife and children, brothers and sisters, yes, and his own life also, he cannot be My disciple. </a:t>
            </a:r>
            <a:r>
              <a:rPr lang="en-US" baseline="30000" dirty="0">
                <a:effectLst/>
                <a:latin typeface="+mn-lt"/>
              </a:rPr>
              <a:t>27 </a:t>
            </a:r>
            <a:r>
              <a:rPr lang="en-US" dirty="0">
                <a:effectLst/>
                <a:latin typeface="+mn-lt"/>
              </a:rPr>
              <a:t>And whoever does not bear his cross and come after Me cannot be My disciple. </a:t>
            </a:r>
            <a:r>
              <a:rPr lang="en-US" baseline="30000" dirty="0">
                <a:effectLst/>
                <a:latin typeface="+mn-lt"/>
              </a:rPr>
              <a:t>28 </a:t>
            </a:r>
            <a:r>
              <a:rPr lang="en-US" dirty="0">
                <a:effectLst/>
                <a:latin typeface="+mn-lt"/>
              </a:rPr>
              <a:t>For which of you, intending to build a tower, does not sit down first and count the cost, whether he has </a:t>
            </a:r>
            <a:r>
              <a:rPr lang="en-US" i="1" dirty="0">
                <a:effectLst/>
                <a:latin typeface="+mn-lt"/>
              </a:rPr>
              <a:t>enough</a:t>
            </a:r>
            <a:r>
              <a:rPr lang="en-US" dirty="0">
                <a:effectLst/>
                <a:latin typeface="+mn-lt"/>
              </a:rPr>
              <a:t> to finish </a:t>
            </a:r>
            <a:r>
              <a:rPr lang="en-US" i="1" dirty="0">
                <a:effectLst/>
                <a:latin typeface="+mn-lt"/>
              </a:rPr>
              <a:t>it</a:t>
            </a:r>
            <a:r>
              <a:rPr lang="en-US" dirty="0">
                <a:effectLst/>
                <a:latin typeface="+mn-lt"/>
              </a:rPr>
              <a:t>—</a:t>
            </a:r>
            <a:r>
              <a:rPr lang="en-US" baseline="30000" dirty="0">
                <a:effectLst/>
                <a:latin typeface="+mn-lt"/>
              </a:rPr>
              <a:t>29 </a:t>
            </a:r>
            <a:r>
              <a:rPr lang="en-US" dirty="0">
                <a:effectLst/>
                <a:latin typeface="+mn-lt"/>
              </a:rPr>
              <a:t>lest, after he has laid the foundation, and is not able to finish, all who see </a:t>
            </a:r>
            <a:r>
              <a:rPr lang="en-US" i="1" dirty="0">
                <a:effectLst/>
                <a:latin typeface="+mn-lt"/>
              </a:rPr>
              <a:t>it</a:t>
            </a:r>
            <a:r>
              <a:rPr lang="en-US" dirty="0">
                <a:effectLst/>
                <a:latin typeface="+mn-lt"/>
              </a:rPr>
              <a:t> begin to mock him, </a:t>
            </a:r>
            <a:r>
              <a:rPr lang="en-US" baseline="30000" dirty="0">
                <a:effectLst/>
                <a:latin typeface="+mn-lt"/>
              </a:rPr>
              <a:t>30 </a:t>
            </a:r>
            <a:r>
              <a:rPr lang="en-US" dirty="0">
                <a:effectLst/>
                <a:latin typeface="+mn-lt"/>
              </a:rPr>
              <a:t>saying, ‘This man began to build and was not able to finish.’ </a:t>
            </a:r>
            <a:r>
              <a:rPr lang="en-US" baseline="30000" dirty="0">
                <a:effectLst/>
                <a:latin typeface="+mn-lt"/>
              </a:rPr>
              <a:t>31 </a:t>
            </a:r>
            <a:r>
              <a:rPr lang="en-US" dirty="0">
                <a:effectLst/>
                <a:latin typeface="+mn-lt"/>
              </a:rPr>
              <a:t>Or what king, going to make war against another king, does not sit down first and consider whether he is able with ten thousand to meet him who comes against him with twenty thousand? </a:t>
            </a:r>
            <a:r>
              <a:rPr lang="en-US" baseline="30000" dirty="0">
                <a:effectLst/>
                <a:latin typeface="+mn-lt"/>
              </a:rPr>
              <a:t>32 </a:t>
            </a:r>
            <a:r>
              <a:rPr lang="en-US" dirty="0">
                <a:effectLst/>
                <a:latin typeface="+mn-lt"/>
              </a:rPr>
              <a:t>Or else, while the other is still a great way off, he sends a delegation and asks conditions of peace. </a:t>
            </a:r>
            <a:r>
              <a:rPr lang="en-US" u="sng" baseline="30000" dirty="0">
                <a:effectLst/>
                <a:latin typeface="+mn-lt"/>
              </a:rPr>
              <a:t>33 </a:t>
            </a:r>
            <a:r>
              <a:rPr lang="en-US" u="sng" dirty="0">
                <a:effectLst/>
                <a:latin typeface="+mn-lt"/>
              </a:rPr>
              <a:t>So likewise, whoever of you does not forsake all that he has cannot be My disciple.</a:t>
            </a:r>
          </a:p>
          <a:p>
            <a:endParaRPr lang="en-US" dirty="0"/>
          </a:p>
        </p:txBody>
      </p:sp>
      <p:sp>
        <p:nvSpPr>
          <p:cNvPr id="5" name="Slide Number Placeholder 4">
            <a:extLst>
              <a:ext uri="{FF2B5EF4-FFF2-40B4-BE49-F238E27FC236}">
                <a16:creationId xmlns:a16="http://schemas.microsoft.com/office/drawing/2014/main" id="{0B74F3A4-AA07-093C-661B-4C733237BBE7}"/>
              </a:ext>
            </a:extLst>
          </p:cNvPr>
          <p:cNvSpPr>
            <a:spLocks noGrp="1"/>
          </p:cNvSpPr>
          <p:nvPr>
            <p:ph type="sldNum" sz="quarter" idx="12"/>
          </p:nvPr>
        </p:nvSpPr>
        <p:spPr/>
        <p:txBody>
          <a:bodyPr/>
          <a:lstStyle/>
          <a:p>
            <a:fld id="{5E53BDD8-F5C0-994F-846B-AA2AD600EBB7}" type="slidenum">
              <a:rPr lang="en-US" smtClean="0"/>
              <a:t>6</a:t>
            </a:fld>
            <a:endParaRPr lang="en-US"/>
          </a:p>
        </p:txBody>
      </p:sp>
      <p:sp>
        <p:nvSpPr>
          <p:cNvPr id="6" name="Footer Placeholder 5">
            <a:extLst>
              <a:ext uri="{FF2B5EF4-FFF2-40B4-BE49-F238E27FC236}">
                <a16:creationId xmlns:a16="http://schemas.microsoft.com/office/drawing/2014/main" id="{F889D87D-28CD-62B2-A741-007D9CB989B8}"/>
              </a:ext>
            </a:extLst>
          </p:cNvPr>
          <p:cNvSpPr>
            <a:spLocks noGrp="1"/>
          </p:cNvSpPr>
          <p:nvPr>
            <p:ph type="ftr" sz="quarter" idx="11"/>
          </p:nvPr>
        </p:nvSpPr>
        <p:spPr/>
        <p:txBody>
          <a:bodyPr/>
          <a:lstStyle/>
          <a:p>
            <a:r>
              <a:rPr lang="en-US"/>
              <a:t>Page </a:t>
            </a:r>
          </a:p>
        </p:txBody>
      </p:sp>
      <p:sp>
        <p:nvSpPr>
          <p:cNvPr id="7" name="Date Placeholder 6">
            <a:extLst>
              <a:ext uri="{FF2B5EF4-FFF2-40B4-BE49-F238E27FC236}">
                <a16:creationId xmlns:a16="http://schemas.microsoft.com/office/drawing/2014/main" id="{DE694AD3-7BF0-0FA0-F071-848F714FE75E}"/>
              </a:ext>
            </a:extLst>
          </p:cNvPr>
          <p:cNvSpPr>
            <a:spLocks noGrp="1"/>
          </p:cNvSpPr>
          <p:nvPr>
            <p:ph type="dt" sz="half" idx="10"/>
          </p:nvPr>
        </p:nvSpPr>
        <p:spPr/>
        <p:txBody>
          <a:bodyPr/>
          <a:lstStyle/>
          <a:p>
            <a:r>
              <a:rPr lang="en-US"/>
              <a:t>8/24524</a:t>
            </a:r>
          </a:p>
        </p:txBody>
      </p:sp>
    </p:spTree>
    <p:extLst>
      <p:ext uri="{BB962C8B-B14F-4D97-AF65-F5344CB8AC3E}">
        <p14:creationId xmlns:p14="http://schemas.microsoft.com/office/powerpoint/2010/main" val="12699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908C2-4F13-FFDC-6310-A20040CD64EF}"/>
              </a:ext>
            </a:extLst>
          </p:cNvPr>
          <p:cNvSpPr>
            <a:spLocks noGrp="1"/>
          </p:cNvSpPr>
          <p:nvPr>
            <p:ph type="title"/>
          </p:nvPr>
        </p:nvSpPr>
        <p:spPr/>
        <p:txBody>
          <a:bodyPr/>
          <a:lstStyle/>
          <a:p>
            <a:r>
              <a:rPr lang="en-US" dirty="0"/>
              <a:t>Motive</a:t>
            </a:r>
          </a:p>
        </p:txBody>
      </p:sp>
      <p:sp>
        <p:nvSpPr>
          <p:cNvPr id="3" name="Content Placeholder 2">
            <a:extLst>
              <a:ext uri="{FF2B5EF4-FFF2-40B4-BE49-F238E27FC236}">
                <a16:creationId xmlns:a16="http://schemas.microsoft.com/office/drawing/2014/main" id="{DA296442-7787-AC28-9659-584014D393CE}"/>
              </a:ext>
            </a:extLst>
          </p:cNvPr>
          <p:cNvSpPr>
            <a:spLocks noGrp="1"/>
          </p:cNvSpPr>
          <p:nvPr>
            <p:ph idx="1"/>
          </p:nvPr>
        </p:nvSpPr>
        <p:spPr>
          <a:xfrm>
            <a:off x="838200" y="1365338"/>
            <a:ext cx="10515600" cy="5356137"/>
          </a:xfrm>
        </p:spPr>
        <p:txBody>
          <a:bodyPr>
            <a:normAutofit fontScale="92500" lnSpcReduction="10000"/>
          </a:bodyPr>
          <a:lstStyle/>
          <a:p>
            <a:r>
              <a:rPr lang="en-US" dirty="0">
                <a:effectLst/>
                <a:latin typeface="+mn-lt"/>
              </a:rPr>
              <a:t>Luke 15:1–8 </a:t>
            </a:r>
            <a:r>
              <a:rPr lang="en-US" b="1" i="1" baseline="30000" dirty="0">
                <a:effectLst/>
                <a:latin typeface="+mn-lt"/>
              </a:rPr>
              <a:t>1</a:t>
            </a:r>
            <a:r>
              <a:rPr lang="en-US" dirty="0">
                <a:effectLst/>
                <a:latin typeface="+mn-lt"/>
              </a:rPr>
              <a:t> Then all the tax collectors and the sinners drew near to Him to hear Him. </a:t>
            </a:r>
            <a:r>
              <a:rPr lang="en-US" baseline="30000" dirty="0">
                <a:effectLst/>
                <a:latin typeface="+mn-lt"/>
              </a:rPr>
              <a:t>2 </a:t>
            </a:r>
            <a:r>
              <a:rPr lang="en-US" dirty="0">
                <a:effectLst/>
                <a:latin typeface="+mn-lt"/>
              </a:rPr>
              <a:t>And the Pharisees and scribes complained, saying, “This Man receives sinners and eats with them.” </a:t>
            </a:r>
            <a:r>
              <a:rPr lang="en-US" baseline="30000" dirty="0">
                <a:effectLst/>
                <a:latin typeface="+mn-lt"/>
              </a:rPr>
              <a:t>3 </a:t>
            </a:r>
            <a:r>
              <a:rPr lang="en-US" dirty="0">
                <a:effectLst/>
                <a:latin typeface="+mn-lt"/>
              </a:rPr>
              <a:t>So He spoke this parable to them, saying:</a:t>
            </a:r>
          </a:p>
          <a:p>
            <a:r>
              <a:rPr lang="en-US" baseline="30000" dirty="0">
                <a:effectLst/>
                <a:latin typeface="+mn-lt"/>
              </a:rPr>
              <a:t>4 </a:t>
            </a:r>
            <a:r>
              <a:rPr lang="en-US" dirty="0">
                <a:effectLst/>
                <a:latin typeface="+mn-lt"/>
              </a:rPr>
              <a:t>“</a:t>
            </a:r>
            <a:r>
              <a:rPr lang="en-US" u="sng" dirty="0">
                <a:effectLst/>
                <a:latin typeface="+mn-lt"/>
              </a:rPr>
              <a:t>What man of you, having a hundred sheep, if he loses one of them, does not leave the ninety-nine in the wilderness, and go after the one which is lost until he finds it? </a:t>
            </a:r>
            <a:r>
              <a:rPr lang="en-US" u="sng" baseline="30000" dirty="0">
                <a:effectLst/>
                <a:latin typeface="+mn-lt"/>
              </a:rPr>
              <a:t>5 </a:t>
            </a:r>
            <a:r>
              <a:rPr lang="en-US" u="sng" dirty="0">
                <a:effectLst/>
                <a:latin typeface="+mn-lt"/>
              </a:rPr>
              <a:t>And when he has found </a:t>
            </a:r>
            <a:r>
              <a:rPr lang="en-US" i="1" u="sng" dirty="0">
                <a:effectLst/>
                <a:latin typeface="+mn-lt"/>
              </a:rPr>
              <a:t>it,</a:t>
            </a:r>
            <a:r>
              <a:rPr lang="en-US" u="sng" dirty="0">
                <a:effectLst/>
                <a:latin typeface="+mn-lt"/>
              </a:rPr>
              <a:t> he lays </a:t>
            </a:r>
            <a:r>
              <a:rPr lang="en-US" i="1" u="sng" dirty="0">
                <a:effectLst/>
                <a:latin typeface="+mn-lt"/>
              </a:rPr>
              <a:t>it</a:t>
            </a:r>
            <a:r>
              <a:rPr lang="en-US" u="sng" dirty="0">
                <a:effectLst/>
                <a:latin typeface="+mn-lt"/>
              </a:rPr>
              <a:t> on his shoulders, rejoicing. </a:t>
            </a:r>
            <a:r>
              <a:rPr lang="en-US" u="sng" baseline="30000" dirty="0">
                <a:effectLst/>
                <a:latin typeface="+mn-lt"/>
              </a:rPr>
              <a:t>6 </a:t>
            </a:r>
            <a:r>
              <a:rPr lang="en-US" u="sng" dirty="0">
                <a:effectLst/>
                <a:latin typeface="+mn-lt"/>
              </a:rPr>
              <a:t>And when he comes home, he calls together </a:t>
            </a:r>
            <a:r>
              <a:rPr lang="en-US" i="1" u="sng" dirty="0">
                <a:effectLst/>
                <a:latin typeface="+mn-lt"/>
              </a:rPr>
              <a:t>his</a:t>
            </a:r>
            <a:r>
              <a:rPr lang="en-US" u="sng" dirty="0">
                <a:effectLst/>
                <a:latin typeface="+mn-lt"/>
              </a:rPr>
              <a:t> friends and neighbors, saying to them, ‘Rejoice with me, for I have found my sheep which was lost!’ </a:t>
            </a:r>
            <a:r>
              <a:rPr lang="en-US" u="sng" baseline="30000" dirty="0">
                <a:effectLst/>
                <a:latin typeface="+mn-lt"/>
              </a:rPr>
              <a:t>7 </a:t>
            </a:r>
            <a:r>
              <a:rPr lang="en-US" u="sng" dirty="0">
                <a:effectLst/>
                <a:latin typeface="+mn-lt"/>
              </a:rPr>
              <a:t>I say to you that likewise there will be more joy in heaven over one sinner who repents than over ninety-nine just persons who need no repentance.</a:t>
            </a:r>
          </a:p>
          <a:p>
            <a:r>
              <a:rPr lang="en-US" b="1" i="1" dirty="0">
                <a:effectLst/>
                <a:latin typeface="+mn-lt"/>
              </a:rPr>
              <a:t>Parable of the Lost Coin</a:t>
            </a:r>
            <a:endParaRPr lang="en-US" dirty="0">
              <a:effectLst/>
              <a:latin typeface="+mn-lt"/>
            </a:endParaRPr>
          </a:p>
          <a:p>
            <a:r>
              <a:rPr lang="en-US" baseline="30000" dirty="0">
                <a:effectLst/>
                <a:latin typeface="+mn-lt"/>
              </a:rPr>
              <a:t>8 </a:t>
            </a:r>
            <a:r>
              <a:rPr lang="en-US" dirty="0">
                <a:effectLst/>
                <a:latin typeface="+mn-lt"/>
              </a:rPr>
              <a:t>“</a:t>
            </a:r>
            <a:r>
              <a:rPr lang="en-US" u="sng" dirty="0">
                <a:effectLst/>
                <a:latin typeface="+mn-lt"/>
              </a:rPr>
              <a:t>Or what woman, having ten silver coins, if she loses one coin, does not light a lamp, sweep the house, and search carefully until she finds </a:t>
            </a:r>
            <a:r>
              <a:rPr lang="en-US" i="1" u="sng" dirty="0">
                <a:effectLst/>
                <a:latin typeface="+mn-lt"/>
              </a:rPr>
              <a:t>it</a:t>
            </a:r>
            <a:r>
              <a:rPr lang="en-US" i="1" dirty="0">
                <a:effectLst/>
                <a:latin typeface="+mn-lt"/>
              </a:rPr>
              <a:t>?</a:t>
            </a:r>
            <a:endParaRPr lang="en-US" dirty="0">
              <a:effectLst/>
              <a:latin typeface="+mn-lt"/>
            </a:endParaRPr>
          </a:p>
          <a:p>
            <a:endParaRPr lang="en-US" dirty="0">
              <a:latin typeface="+mn-lt"/>
            </a:endParaRPr>
          </a:p>
        </p:txBody>
      </p:sp>
      <p:sp>
        <p:nvSpPr>
          <p:cNvPr id="5" name="Slide Number Placeholder 4">
            <a:extLst>
              <a:ext uri="{FF2B5EF4-FFF2-40B4-BE49-F238E27FC236}">
                <a16:creationId xmlns:a16="http://schemas.microsoft.com/office/drawing/2014/main" id="{31D0C51C-C65A-91BE-0851-01179267A670}"/>
              </a:ext>
            </a:extLst>
          </p:cNvPr>
          <p:cNvSpPr>
            <a:spLocks noGrp="1"/>
          </p:cNvSpPr>
          <p:nvPr>
            <p:ph type="sldNum" sz="quarter" idx="12"/>
          </p:nvPr>
        </p:nvSpPr>
        <p:spPr/>
        <p:txBody>
          <a:bodyPr/>
          <a:lstStyle/>
          <a:p>
            <a:fld id="{5E53BDD8-F5C0-994F-846B-AA2AD600EBB7}" type="slidenum">
              <a:rPr lang="en-US" smtClean="0"/>
              <a:t>7</a:t>
            </a:fld>
            <a:endParaRPr lang="en-US"/>
          </a:p>
        </p:txBody>
      </p:sp>
      <p:sp>
        <p:nvSpPr>
          <p:cNvPr id="6" name="Footer Placeholder 5">
            <a:extLst>
              <a:ext uri="{FF2B5EF4-FFF2-40B4-BE49-F238E27FC236}">
                <a16:creationId xmlns:a16="http://schemas.microsoft.com/office/drawing/2014/main" id="{7AFC4CA3-65E4-1B13-0CDB-7B6EC68AA457}"/>
              </a:ext>
            </a:extLst>
          </p:cNvPr>
          <p:cNvSpPr>
            <a:spLocks noGrp="1"/>
          </p:cNvSpPr>
          <p:nvPr>
            <p:ph type="ftr" sz="quarter" idx="11"/>
          </p:nvPr>
        </p:nvSpPr>
        <p:spPr/>
        <p:txBody>
          <a:bodyPr/>
          <a:lstStyle/>
          <a:p>
            <a:r>
              <a:rPr lang="en-US"/>
              <a:t>Page </a:t>
            </a:r>
          </a:p>
        </p:txBody>
      </p:sp>
      <p:sp>
        <p:nvSpPr>
          <p:cNvPr id="7" name="Date Placeholder 6">
            <a:extLst>
              <a:ext uri="{FF2B5EF4-FFF2-40B4-BE49-F238E27FC236}">
                <a16:creationId xmlns:a16="http://schemas.microsoft.com/office/drawing/2014/main" id="{D3E596EB-DF43-23E7-CA11-DA719615FA25}"/>
              </a:ext>
            </a:extLst>
          </p:cNvPr>
          <p:cNvSpPr>
            <a:spLocks noGrp="1"/>
          </p:cNvSpPr>
          <p:nvPr>
            <p:ph type="dt" sz="half" idx="10"/>
          </p:nvPr>
        </p:nvSpPr>
        <p:spPr/>
        <p:txBody>
          <a:bodyPr/>
          <a:lstStyle/>
          <a:p>
            <a:r>
              <a:rPr lang="en-US"/>
              <a:t>8/24524</a:t>
            </a:r>
          </a:p>
        </p:txBody>
      </p:sp>
    </p:spTree>
    <p:extLst>
      <p:ext uri="{BB962C8B-B14F-4D97-AF65-F5344CB8AC3E}">
        <p14:creationId xmlns:p14="http://schemas.microsoft.com/office/powerpoint/2010/main" val="2857190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DBA9-9353-8E9D-4109-C9AD9D757A8B}"/>
              </a:ext>
            </a:extLst>
          </p:cNvPr>
          <p:cNvSpPr>
            <a:spLocks noGrp="1"/>
          </p:cNvSpPr>
          <p:nvPr>
            <p:ph type="title"/>
          </p:nvPr>
        </p:nvSpPr>
        <p:spPr/>
        <p:txBody>
          <a:bodyPr/>
          <a:lstStyle/>
          <a:p>
            <a:r>
              <a:rPr lang="en-US" dirty="0"/>
              <a:t>Reapers-Parable of the Tares</a:t>
            </a:r>
          </a:p>
        </p:txBody>
      </p:sp>
      <p:sp>
        <p:nvSpPr>
          <p:cNvPr id="3" name="Content Placeholder 2">
            <a:extLst>
              <a:ext uri="{FF2B5EF4-FFF2-40B4-BE49-F238E27FC236}">
                <a16:creationId xmlns:a16="http://schemas.microsoft.com/office/drawing/2014/main" id="{132C1509-F956-08A1-6C17-57318523A876}"/>
              </a:ext>
            </a:extLst>
          </p:cNvPr>
          <p:cNvSpPr>
            <a:spLocks noGrp="1"/>
          </p:cNvSpPr>
          <p:nvPr>
            <p:ph idx="1"/>
          </p:nvPr>
        </p:nvSpPr>
        <p:spPr>
          <a:xfrm>
            <a:off x="838200" y="1159099"/>
            <a:ext cx="10515600" cy="5017864"/>
          </a:xfrm>
        </p:spPr>
        <p:txBody>
          <a:bodyPr>
            <a:normAutofit fontScale="92500" lnSpcReduction="10000"/>
          </a:bodyPr>
          <a:lstStyle/>
          <a:p>
            <a:r>
              <a:rPr lang="en-US" dirty="0">
                <a:effectLst/>
                <a:latin typeface="Helvetica" pitchFamily="2" charset="0"/>
              </a:rPr>
              <a:t>Matthew 13:24–31 (NKJV)</a:t>
            </a:r>
          </a:p>
          <a:p>
            <a:r>
              <a:rPr lang="en-US" baseline="30000" dirty="0">
                <a:solidFill>
                  <a:srgbClr val="000000"/>
                </a:solidFill>
                <a:effectLst/>
                <a:latin typeface="Helvetica" pitchFamily="2" charset="0"/>
              </a:rPr>
              <a:t>24 </a:t>
            </a:r>
            <a:r>
              <a:rPr lang="en-US" dirty="0">
                <a:solidFill>
                  <a:srgbClr val="000000"/>
                </a:solidFill>
                <a:effectLst/>
                <a:latin typeface="Helvetica" pitchFamily="2" charset="0"/>
              </a:rPr>
              <a:t>Another parable He put forth to them, saying: </a:t>
            </a:r>
            <a:r>
              <a:rPr lang="en-US" dirty="0">
                <a:effectLst/>
                <a:latin typeface="Helvetica" pitchFamily="2" charset="0"/>
              </a:rPr>
              <a:t>“The kingdom of heaven is like a man who sowed good seed in his field; </a:t>
            </a:r>
            <a:r>
              <a:rPr lang="en-US" baseline="30000" dirty="0">
                <a:effectLst/>
                <a:latin typeface="Helvetica" pitchFamily="2" charset="0"/>
              </a:rPr>
              <a:t>25 </a:t>
            </a:r>
            <a:r>
              <a:rPr lang="en-US" dirty="0">
                <a:effectLst/>
                <a:latin typeface="Helvetica" pitchFamily="2" charset="0"/>
              </a:rPr>
              <a:t>but while men slept, his enemy came and sowed tares among the wheat and went his way. </a:t>
            </a:r>
            <a:r>
              <a:rPr lang="en-US" baseline="30000" dirty="0">
                <a:effectLst/>
                <a:latin typeface="Helvetica" pitchFamily="2" charset="0"/>
              </a:rPr>
              <a:t>26 </a:t>
            </a:r>
            <a:r>
              <a:rPr lang="en-US" dirty="0">
                <a:effectLst/>
                <a:latin typeface="Helvetica" pitchFamily="2" charset="0"/>
              </a:rPr>
              <a:t>But when the grain had sprouted and produced a crop, then the tares also appeared. </a:t>
            </a:r>
            <a:r>
              <a:rPr lang="en-US" baseline="30000" dirty="0">
                <a:effectLst/>
                <a:latin typeface="Helvetica" pitchFamily="2" charset="0"/>
              </a:rPr>
              <a:t>27 </a:t>
            </a:r>
            <a:r>
              <a:rPr lang="en-US" dirty="0">
                <a:effectLst/>
                <a:latin typeface="Helvetica" pitchFamily="2" charset="0"/>
              </a:rPr>
              <a:t>So the servants of the owner came and said to him, ‘Sir, did you not sow good seed in your field? How then does it have tares?’ </a:t>
            </a:r>
            <a:r>
              <a:rPr lang="en-US" baseline="30000" dirty="0">
                <a:effectLst/>
                <a:latin typeface="Helvetica" pitchFamily="2" charset="0"/>
              </a:rPr>
              <a:t>28 </a:t>
            </a:r>
            <a:r>
              <a:rPr lang="en-US" dirty="0">
                <a:effectLst/>
                <a:latin typeface="Helvetica" pitchFamily="2" charset="0"/>
              </a:rPr>
              <a:t>He said to them, ‘An enemy has done this.’ The servants said to him, ‘Do you want us then to go and gather them up?’ </a:t>
            </a:r>
            <a:r>
              <a:rPr lang="en-US" baseline="30000" dirty="0">
                <a:effectLst/>
                <a:latin typeface="Helvetica" pitchFamily="2" charset="0"/>
              </a:rPr>
              <a:t>29 </a:t>
            </a:r>
            <a:r>
              <a:rPr lang="en-US" dirty="0">
                <a:effectLst/>
                <a:latin typeface="Helvetica" pitchFamily="2" charset="0"/>
              </a:rPr>
              <a:t>But he said, ‘No, lest while you gather up the tares you also uproot the wheat with them. </a:t>
            </a:r>
            <a:r>
              <a:rPr lang="en-US" baseline="30000" dirty="0">
                <a:effectLst/>
                <a:latin typeface="Helvetica" pitchFamily="2" charset="0"/>
              </a:rPr>
              <a:t>30 </a:t>
            </a:r>
            <a:r>
              <a:rPr lang="en-US" dirty="0">
                <a:effectLst/>
                <a:latin typeface="Helvetica" pitchFamily="2" charset="0"/>
              </a:rPr>
              <a:t>Let both grow together until the harvest, and at the time of harvest I will say to the reapers, “First gather together the tares and bind them in bundles to burn them, but gather the wheat into my barn.” ’ ”</a:t>
            </a:r>
          </a:p>
          <a:p>
            <a:endParaRPr lang="en-US" dirty="0">
              <a:latin typeface="+mn-lt"/>
            </a:endParaRPr>
          </a:p>
        </p:txBody>
      </p:sp>
      <p:sp>
        <p:nvSpPr>
          <p:cNvPr id="5" name="Slide Number Placeholder 4">
            <a:extLst>
              <a:ext uri="{FF2B5EF4-FFF2-40B4-BE49-F238E27FC236}">
                <a16:creationId xmlns:a16="http://schemas.microsoft.com/office/drawing/2014/main" id="{BB1FF667-9A3E-ECEE-9511-75FB59840DB7}"/>
              </a:ext>
            </a:extLst>
          </p:cNvPr>
          <p:cNvSpPr>
            <a:spLocks noGrp="1"/>
          </p:cNvSpPr>
          <p:nvPr>
            <p:ph type="sldNum" sz="quarter" idx="12"/>
          </p:nvPr>
        </p:nvSpPr>
        <p:spPr/>
        <p:txBody>
          <a:bodyPr/>
          <a:lstStyle/>
          <a:p>
            <a:fld id="{5E53BDD8-F5C0-994F-846B-AA2AD600EBB7}" type="slidenum">
              <a:rPr lang="en-US" smtClean="0"/>
              <a:t>8</a:t>
            </a:fld>
            <a:endParaRPr lang="en-US"/>
          </a:p>
        </p:txBody>
      </p:sp>
      <p:sp>
        <p:nvSpPr>
          <p:cNvPr id="6" name="Footer Placeholder 5">
            <a:extLst>
              <a:ext uri="{FF2B5EF4-FFF2-40B4-BE49-F238E27FC236}">
                <a16:creationId xmlns:a16="http://schemas.microsoft.com/office/drawing/2014/main" id="{D6E4311A-C5D6-492A-5145-7BB92B4CFD4B}"/>
              </a:ext>
            </a:extLst>
          </p:cNvPr>
          <p:cNvSpPr>
            <a:spLocks noGrp="1"/>
          </p:cNvSpPr>
          <p:nvPr>
            <p:ph type="ftr" sz="quarter" idx="11"/>
          </p:nvPr>
        </p:nvSpPr>
        <p:spPr/>
        <p:txBody>
          <a:bodyPr/>
          <a:lstStyle/>
          <a:p>
            <a:r>
              <a:rPr lang="en-US"/>
              <a:t>Page </a:t>
            </a:r>
          </a:p>
        </p:txBody>
      </p:sp>
      <p:sp>
        <p:nvSpPr>
          <p:cNvPr id="7" name="Date Placeholder 6">
            <a:extLst>
              <a:ext uri="{FF2B5EF4-FFF2-40B4-BE49-F238E27FC236}">
                <a16:creationId xmlns:a16="http://schemas.microsoft.com/office/drawing/2014/main" id="{9C081FF9-E074-076F-57B1-0DA4B6558C31}"/>
              </a:ext>
            </a:extLst>
          </p:cNvPr>
          <p:cNvSpPr>
            <a:spLocks noGrp="1"/>
          </p:cNvSpPr>
          <p:nvPr>
            <p:ph type="dt" sz="half" idx="10"/>
          </p:nvPr>
        </p:nvSpPr>
        <p:spPr/>
        <p:txBody>
          <a:bodyPr/>
          <a:lstStyle/>
          <a:p>
            <a:r>
              <a:rPr lang="en-US"/>
              <a:t>8/24524</a:t>
            </a:r>
          </a:p>
        </p:txBody>
      </p:sp>
    </p:spTree>
    <p:extLst>
      <p:ext uri="{BB962C8B-B14F-4D97-AF65-F5344CB8AC3E}">
        <p14:creationId xmlns:p14="http://schemas.microsoft.com/office/powerpoint/2010/main" val="3388263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59C1F-DB5E-C4F4-70D9-8A1B1D914089}"/>
              </a:ext>
            </a:extLst>
          </p:cNvPr>
          <p:cNvSpPr>
            <a:spLocks noGrp="1"/>
          </p:cNvSpPr>
          <p:nvPr>
            <p:ph type="title"/>
          </p:nvPr>
        </p:nvSpPr>
        <p:spPr>
          <a:xfrm>
            <a:off x="838200" y="365126"/>
            <a:ext cx="10515600" cy="781094"/>
          </a:xfrm>
        </p:spPr>
        <p:txBody>
          <a:bodyPr/>
          <a:lstStyle/>
          <a:p>
            <a:r>
              <a:rPr lang="en-US" dirty="0"/>
              <a:t>Jesus Explains the Parable of the Tares</a:t>
            </a:r>
          </a:p>
        </p:txBody>
      </p:sp>
      <p:sp>
        <p:nvSpPr>
          <p:cNvPr id="3" name="Content Placeholder 2">
            <a:extLst>
              <a:ext uri="{FF2B5EF4-FFF2-40B4-BE49-F238E27FC236}">
                <a16:creationId xmlns:a16="http://schemas.microsoft.com/office/drawing/2014/main" id="{3AE8F08D-F7BB-B07B-F78E-250328872007}"/>
              </a:ext>
            </a:extLst>
          </p:cNvPr>
          <p:cNvSpPr>
            <a:spLocks noGrp="1"/>
          </p:cNvSpPr>
          <p:nvPr>
            <p:ph idx="1"/>
          </p:nvPr>
        </p:nvSpPr>
        <p:spPr>
          <a:xfrm>
            <a:off x="838200" y="1146219"/>
            <a:ext cx="10515600" cy="5575255"/>
          </a:xfrm>
        </p:spPr>
        <p:txBody>
          <a:bodyPr>
            <a:normAutofit fontScale="92500" lnSpcReduction="10000"/>
          </a:bodyPr>
          <a:lstStyle/>
          <a:p>
            <a:r>
              <a:rPr lang="en-US" dirty="0">
                <a:effectLst/>
                <a:latin typeface="Helvetica" pitchFamily="2" charset="0"/>
              </a:rPr>
              <a:t>Matthew 13:36–44 </a:t>
            </a:r>
          </a:p>
          <a:p>
            <a:r>
              <a:rPr lang="en-US" baseline="30000" dirty="0">
                <a:effectLst/>
                <a:latin typeface="Helvetica" pitchFamily="2" charset="0"/>
              </a:rPr>
              <a:t>36 </a:t>
            </a:r>
            <a:r>
              <a:rPr lang="en-US" dirty="0">
                <a:effectLst/>
                <a:latin typeface="Helvetica" pitchFamily="2" charset="0"/>
              </a:rPr>
              <a:t>Then Jesus sent the multitude away and went into the house. And His disciples came to Him, saying, “Explain to us the parable of the tares of the field.”</a:t>
            </a:r>
          </a:p>
          <a:p>
            <a:r>
              <a:rPr lang="en-US" baseline="30000" dirty="0">
                <a:effectLst/>
                <a:latin typeface="Helvetica" pitchFamily="2" charset="0"/>
              </a:rPr>
              <a:t>37 </a:t>
            </a:r>
            <a:r>
              <a:rPr lang="en-US" dirty="0">
                <a:effectLst/>
                <a:latin typeface="Helvetica" pitchFamily="2" charset="0"/>
              </a:rPr>
              <a:t>He answered and said to them: </a:t>
            </a:r>
            <a:r>
              <a:rPr lang="en-US" u="sng" dirty="0">
                <a:effectLst/>
                <a:latin typeface="Helvetica" pitchFamily="2" charset="0"/>
              </a:rPr>
              <a:t>“He who sows the good seed is the Son of Man. </a:t>
            </a:r>
            <a:r>
              <a:rPr lang="en-US" u="sng" baseline="30000" dirty="0">
                <a:effectLst/>
                <a:latin typeface="Helvetica" pitchFamily="2" charset="0"/>
              </a:rPr>
              <a:t>38 </a:t>
            </a:r>
            <a:r>
              <a:rPr lang="en-US" u="sng" dirty="0">
                <a:effectLst/>
                <a:latin typeface="Helvetica" pitchFamily="2" charset="0"/>
              </a:rPr>
              <a:t>The field is the world, the good seeds are the sons of the kingdom, but the tares are the sons of the wicked </a:t>
            </a:r>
            <a:r>
              <a:rPr lang="en-US" i="1" u="sng" dirty="0">
                <a:effectLst/>
                <a:latin typeface="Helvetica" pitchFamily="2" charset="0"/>
              </a:rPr>
              <a:t>one</a:t>
            </a:r>
            <a:r>
              <a:rPr lang="en-US" u="sng" dirty="0">
                <a:effectLst/>
                <a:latin typeface="Helvetica" pitchFamily="2" charset="0"/>
              </a:rPr>
              <a:t>. </a:t>
            </a:r>
            <a:r>
              <a:rPr lang="en-US" u="sng" baseline="30000" dirty="0">
                <a:effectLst/>
                <a:latin typeface="Helvetica" pitchFamily="2" charset="0"/>
              </a:rPr>
              <a:t>39 </a:t>
            </a:r>
            <a:r>
              <a:rPr lang="en-US" u="sng" dirty="0">
                <a:effectLst/>
                <a:latin typeface="Helvetica" pitchFamily="2" charset="0"/>
              </a:rPr>
              <a:t>The enemy who sowed them is the devil, the harvest is the end of the age, and the reapers are the angels. </a:t>
            </a:r>
            <a:r>
              <a:rPr lang="en-US" u="sng" baseline="30000" dirty="0">
                <a:effectLst/>
                <a:latin typeface="Helvetica" pitchFamily="2" charset="0"/>
              </a:rPr>
              <a:t>40 </a:t>
            </a:r>
            <a:r>
              <a:rPr lang="en-US" u="sng" dirty="0">
                <a:effectLst/>
                <a:latin typeface="Helvetica" pitchFamily="2" charset="0"/>
              </a:rPr>
              <a:t>Therefore as the tares are gathered and burned in the fire, so it will be at the end of this age. </a:t>
            </a:r>
            <a:r>
              <a:rPr lang="en-US" u="sng" baseline="30000" dirty="0">
                <a:effectLst/>
                <a:latin typeface="Helvetica" pitchFamily="2" charset="0"/>
              </a:rPr>
              <a:t>41 </a:t>
            </a:r>
            <a:r>
              <a:rPr lang="en-US" u="sng" dirty="0">
                <a:effectLst/>
                <a:latin typeface="Helvetica" pitchFamily="2" charset="0"/>
              </a:rPr>
              <a:t>The Son of Man will send out His angels, and they will gather out of His kingdom all things that offend, and those who practice lawlessness, </a:t>
            </a:r>
            <a:r>
              <a:rPr lang="en-US" u="sng" baseline="30000" dirty="0">
                <a:effectLst/>
                <a:latin typeface="Helvetica" pitchFamily="2" charset="0"/>
              </a:rPr>
              <a:t>42 </a:t>
            </a:r>
            <a:r>
              <a:rPr lang="en-US" u="sng" dirty="0">
                <a:effectLst/>
                <a:latin typeface="Helvetica" pitchFamily="2" charset="0"/>
              </a:rPr>
              <a:t>and will cast them into the furnace of fire. There will be wailing and gnashing of teeth. </a:t>
            </a:r>
            <a:r>
              <a:rPr lang="en-US" u="sng" baseline="30000" dirty="0">
                <a:effectLst/>
                <a:latin typeface="Helvetica" pitchFamily="2" charset="0"/>
              </a:rPr>
              <a:t>43 </a:t>
            </a:r>
            <a:r>
              <a:rPr lang="en-US" u="sng" dirty="0">
                <a:effectLst/>
                <a:latin typeface="Helvetica" pitchFamily="2" charset="0"/>
              </a:rPr>
              <a:t>Then the righteous will shine forth as the sun in the kingdom of their Father. He who has ears to hear, let him hear!</a:t>
            </a:r>
          </a:p>
          <a:p>
            <a:endParaRPr lang="en-US" dirty="0">
              <a:latin typeface="+mn-lt"/>
            </a:endParaRPr>
          </a:p>
        </p:txBody>
      </p:sp>
      <p:sp>
        <p:nvSpPr>
          <p:cNvPr id="5" name="Slide Number Placeholder 4">
            <a:extLst>
              <a:ext uri="{FF2B5EF4-FFF2-40B4-BE49-F238E27FC236}">
                <a16:creationId xmlns:a16="http://schemas.microsoft.com/office/drawing/2014/main" id="{86C9E1D6-3BD7-6137-51B6-E32A08F415D3}"/>
              </a:ext>
            </a:extLst>
          </p:cNvPr>
          <p:cNvSpPr>
            <a:spLocks noGrp="1"/>
          </p:cNvSpPr>
          <p:nvPr>
            <p:ph type="sldNum" sz="quarter" idx="12"/>
          </p:nvPr>
        </p:nvSpPr>
        <p:spPr/>
        <p:txBody>
          <a:bodyPr/>
          <a:lstStyle/>
          <a:p>
            <a:fld id="{5E53BDD8-F5C0-994F-846B-AA2AD600EBB7}" type="slidenum">
              <a:rPr lang="en-US" smtClean="0"/>
              <a:t>9</a:t>
            </a:fld>
            <a:endParaRPr lang="en-US"/>
          </a:p>
        </p:txBody>
      </p:sp>
      <p:sp>
        <p:nvSpPr>
          <p:cNvPr id="6" name="Footer Placeholder 5">
            <a:extLst>
              <a:ext uri="{FF2B5EF4-FFF2-40B4-BE49-F238E27FC236}">
                <a16:creationId xmlns:a16="http://schemas.microsoft.com/office/drawing/2014/main" id="{D9CB5E33-7C8E-C792-EE6B-C2FF17CE3C2C}"/>
              </a:ext>
            </a:extLst>
          </p:cNvPr>
          <p:cNvSpPr>
            <a:spLocks noGrp="1"/>
          </p:cNvSpPr>
          <p:nvPr>
            <p:ph type="ftr" sz="quarter" idx="11"/>
          </p:nvPr>
        </p:nvSpPr>
        <p:spPr/>
        <p:txBody>
          <a:bodyPr/>
          <a:lstStyle/>
          <a:p>
            <a:r>
              <a:rPr lang="en-US"/>
              <a:t>Page </a:t>
            </a:r>
          </a:p>
        </p:txBody>
      </p:sp>
      <p:sp>
        <p:nvSpPr>
          <p:cNvPr id="7" name="Date Placeholder 6">
            <a:extLst>
              <a:ext uri="{FF2B5EF4-FFF2-40B4-BE49-F238E27FC236}">
                <a16:creationId xmlns:a16="http://schemas.microsoft.com/office/drawing/2014/main" id="{B9A16DB8-4EB0-C06F-6DEF-9F8CD3D8C1CF}"/>
              </a:ext>
            </a:extLst>
          </p:cNvPr>
          <p:cNvSpPr>
            <a:spLocks noGrp="1"/>
          </p:cNvSpPr>
          <p:nvPr>
            <p:ph type="dt" sz="half" idx="10"/>
          </p:nvPr>
        </p:nvSpPr>
        <p:spPr/>
        <p:txBody>
          <a:bodyPr/>
          <a:lstStyle/>
          <a:p>
            <a:r>
              <a:rPr lang="en-US"/>
              <a:t>8/24524</a:t>
            </a:r>
          </a:p>
        </p:txBody>
      </p:sp>
    </p:spTree>
    <p:extLst>
      <p:ext uri="{BB962C8B-B14F-4D97-AF65-F5344CB8AC3E}">
        <p14:creationId xmlns:p14="http://schemas.microsoft.com/office/powerpoint/2010/main" val="7522330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spAutoFit/>
      </a:bodyPr>
      <a:lstStyle>
        <a:defPPr algn="ctr">
          <a:defRPr b="1" dirty="0">
            <a:solidFill>
              <a:schemeClr val="tx1"/>
            </a:solidFill>
            <a:latin typeface="Arial Narrow" panose="020B0604020202020204" pitchFamily="34" charset="0"/>
            <a:cs typeface="Arial Narrow" panose="020B0604020202020204" pitchFamily="34" charset="0"/>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b="1" dirty="0">
            <a:latin typeface="Arial Narrow" panose="020B0604020202020204" pitchFamily="34" charset="0"/>
            <a:cs typeface="Arial Narrow" panose="020B0604020202020204" pitchFamily="34" charset="0"/>
          </a:defRPr>
        </a:defPPr>
      </a:lstStyle>
    </a:txDef>
  </a:objectDefaults>
  <a:extraClrSchemeLst/>
  <a:extLst>
    <a:ext uri="{05A4C25C-085E-4340-85A3-A5531E510DB2}">
      <thm15:themeFamily xmlns:thm15="http://schemas.microsoft.com/office/thememl/2012/main" name="Just Say NO-to SIN Class 4" id="{875FE93F-8CED-924D-9D83-A32B496C7D72}" vid="{0CD38F80-AADB-0146-9AE9-FD347907CD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24133</TotalTime>
  <Words>1607</Words>
  <Application>Microsoft Office PowerPoint</Application>
  <PresentationFormat>Widescreen</PresentationFormat>
  <Paragraphs>133</Paragraphs>
  <Slides>24</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Arial Narrow</vt:lpstr>
      <vt:lpstr>ArialMT</vt:lpstr>
      <vt:lpstr>Calibri</vt:lpstr>
      <vt:lpstr>Helvetica</vt:lpstr>
      <vt:lpstr>Office Theme</vt:lpstr>
      <vt:lpstr>One Lost Soul</vt:lpstr>
      <vt:lpstr>PowerPoint Presentation</vt:lpstr>
      <vt:lpstr>PowerPoint Presentation</vt:lpstr>
      <vt:lpstr>One Lost Soul</vt:lpstr>
      <vt:lpstr>Seeking the Lost</vt:lpstr>
      <vt:lpstr>Cost of Discipleship</vt:lpstr>
      <vt:lpstr>Motive</vt:lpstr>
      <vt:lpstr>Reapers-Parable of the Tares</vt:lpstr>
      <vt:lpstr>Jesus Explains the Parable of the Tares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Most Importantly! What will we hear on Judgement Day?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Just Say NO to SIN</dc:title>
  <dc:creator>Dan McLeod (USA)</dc:creator>
  <cp:lastModifiedBy>Cindy Nelson</cp:lastModifiedBy>
  <cp:revision>68</cp:revision>
  <cp:lastPrinted>2024-01-31T21:51:12Z</cp:lastPrinted>
  <dcterms:created xsi:type="dcterms:W3CDTF">2023-12-25T03:50:36Z</dcterms:created>
  <dcterms:modified xsi:type="dcterms:W3CDTF">2024-08-26T18:17:02Z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ecbd7f-b723-4173-8d35-86251d5a3cdb_Enabled">
    <vt:lpwstr>true</vt:lpwstr>
  </property>
  <property fmtid="{D5CDD505-2E9C-101B-9397-08002B2CF9AE}" pid="3" name="MSIP_Label_a7ecbd7f-b723-4173-8d35-86251d5a3cdb_SetDate">
    <vt:lpwstr>2024-01-03T15:02:06Z</vt:lpwstr>
  </property>
  <property fmtid="{D5CDD505-2E9C-101B-9397-08002B2CF9AE}" pid="4" name="MSIP_Label_a7ecbd7f-b723-4173-8d35-86251d5a3cdb_Method">
    <vt:lpwstr>Privileged</vt:lpwstr>
  </property>
  <property fmtid="{D5CDD505-2E9C-101B-9397-08002B2CF9AE}" pid="5" name="MSIP_Label_a7ecbd7f-b723-4173-8d35-86251d5a3cdb_Name">
    <vt:lpwstr>General</vt:lpwstr>
  </property>
  <property fmtid="{D5CDD505-2E9C-101B-9397-08002B2CF9AE}" pid="6" name="MSIP_Label_a7ecbd7f-b723-4173-8d35-86251d5a3cdb_SiteId">
    <vt:lpwstr>57cf613d-5da0-4dfd-86be-9614efe502c4</vt:lpwstr>
  </property>
  <property fmtid="{D5CDD505-2E9C-101B-9397-08002B2CF9AE}" pid="7" name="MSIP_Label_a7ecbd7f-b723-4173-8d35-86251d5a3cdb_ActionId">
    <vt:lpwstr>8bead923-0e7a-4be9-9646-e73f21c9edb8</vt:lpwstr>
  </property>
  <property fmtid="{D5CDD505-2E9C-101B-9397-08002B2CF9AE}" pid="8" name="MSIP_Label_a7ecbd7f-b723-4173-8d35-86251d5a3cdb_ContentBits">
    <vt:lpwstr>0</vt:lpwstr>
  </property>
</Properties>
</file>