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7751B-52D3-13ED-8F4E-433477AA0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0D9C3-524D-6CEF-A176-7556A980B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94315-6A48-CEDC-06D2-0D9B177B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C359-AF54-4C35-9920-9D34FB38D18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07B7A-7F91-015B-7F8D-B8CFF000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9347-0DD6-0FBE-977C-914469F8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1F4B-2D17-46C9-8FEF-D44A6010CE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9E3761-D431-99B9-084C-04D762991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2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E5BFE-EDB1-7CA2-0171-F932E484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C359-AF54-4C35-9920-9D34FB38D18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9B9A7-9516-CD22-BFE0-314DDBC3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2B5C1-38F7-9B99-3720-31D9641C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1F4B-2D17-46C9-8FEF-D44A601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573A-DF3C-29E6-9F5F-48A22F0B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EA649-CF02-23FE-EC13-5FB327264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A3923-3681-DBD8-E3EC-67DA58502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4C7F9-70CF-23E4-090D-ADB28C64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C359-AF54-4C35-9920-9D34FB38D18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17A0A-17B0-3717-6E58-1A105529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9778F-561A-3AC7-ACE7-253ABC92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1F4B-2D17-46C9-8FEF-D44A601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13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872A7-74C8-6CF8-F3D2-A3D06DDE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AA307D-EFBA-5289-C615-1782E5EA1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C5691-67CD-989E-C5AF-10A11670D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667EE-2948-325D-A3F1-1B1CB2DC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C359-AF54-4C35-9920-9D34FB38D18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A004C-3AD2-0D2D-440F-D64BA5E8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4A669-BC08-FF32-7370-6EC6099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1F4B-2D17-46C9-8FEF-D44A601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7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ECD03-275F-E58F-01E5-4E68B3DE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CD775-E8B4-82B9-5065-C7F8009C3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B4EB2-3FA9-D790-0287-F5E25D25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C359-AF54-4C35-9920-9D34FB38D18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F1BBD-FD90-9690-4265-28A13005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F49B-E2C2-929E-F3BB-4DEB49CC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1F4B-2D17-46C9-8FEF-D44A601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71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06CF17-1429-AE4B-5EC9-592DDBC92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44701-6F8E-C3B5-786D-72698F1EC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99A49-7894-C459-99B8-9408E057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C359-AF54-4C35-9920-9D34FB38D18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C93B1-D35E-73A1-A8D2-36B9D814F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B4336-635A-8283-4487-6FD3F0E6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1F4B-2D17-46C9-8FEF-D44A601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2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046542-C611-EC7E-4E1B-11E621BD5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77AE-767A-FFE5-A2A8-2C5472E3E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8" y="2212802"/>
            <a:ext cx="11666837" cy="4645197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05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3F9A83-0C7B-8052-1E0D-524739959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77AE-767A-FFE5-A2A8-2C5472E3E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8" y="2212802"/>
            <a:ext cx="11666837" cy="4645197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358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3C53B-B324-997A-0820-6280CA35BC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77AE-767A-FFE5-A2A8-2C5472E3E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8" y="2212802"/>
            <a:ext cx="11666837" cy="4645197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83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38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3D51B7-A765-86AE-61EE-FC7D89D23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77AE-767A-FFE5-A2A8-2C5472E3E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8" y="2212802"/>
            <a:ext cx="11666837" cy="4645197"/>
          </a:xfrm>
        </p:spPr>
        <p:txBody>
          <a:bodyPr>
            <a:normAutofit/>
          </a:bodyPr>
          <a:lstStyle>
            <a:lvl1pPr marL="346075" indent="-346075">
              <a:defRPr sz="3200" b="1">
                <a:effectLst>
                  <a:glow rad="63500">
                    <a:schemeClr val="bg1"/>
                  </a:glow>
                </a:effectLst>
              </a:defRPr>
            </a:lvl1pPr>
            <a:lvl2pPr marL="741363" indent="-285750">
              <a:buFont typeface="Calibri" panose="020F0502020204030204" pitchFamily="34" charset="0"/>
              <a:buChar char="−"/>
              <a:defRPr sz="2800"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sz="2400"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164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4A01-2F87-1AD6-C5C2-CA3514C5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1D60-F2C5-A7FA-A26D-140FEAF04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D8421-FBCF-2320-B845-67C66CCB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C359-AF54-4C35-9920-9D34FB38D18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74EB9-01CC-52A8-0BC3-41AFF652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12831-6CF4-8DE8-3D88-6B809672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1F4B-2D17-46C9-8FEF-D44A601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7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1D08-6807-FF80-C0EA-89F8AE6A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912D3-948D-A1F0-C537-F5BC135D4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52BEE-31DC-1EF2-DC93-885D1D86C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1F475-F2A1-273D-27BF-9B4008F8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C359-AF54-4C35-9920-9D34FB38D18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2EF65-FA98-12F0-2216-8C861E4F6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E865D-B7ED-EF0B-CA4F-75631537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1F4B-2D17-46C9-8FEF-D44A601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3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2D846-AC1B-5027-1B7C-0323DAF7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71EDE-4356-097D-6515-A4B30084C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0A17B1-498D-DFBD-0AC6-4493854E7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DD58AF-F8FC-67E2-2EEC-E6814C9E6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BB6C9-79EF-15D7-9A89-A1601CC1F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33472-2F06-7A66-9B3E-B14ECE29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C359-AF54-4C35-9920-9D34FB38D18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2A2610-91AA-715D-509B-3028A074A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E8CDEE-3548-E046-6821-658AC284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1F4B-2D17-46C9-8FEF-D44A601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8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1738E-A907-3DF2-9A45-2232F3AE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0EA16-C775-B396-D31F-4B8D5DDB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8C359-AF54-4C35-9920-9D34FB38D18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32A69-A828-FD40-3810-DAE19E764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8A218-98B3-18A4-5B68-1AAD64B2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A1F4B-2D17-46C9-8FEF-D44A601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422D9F-9FBF-F23C-4B17-5A4B906A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87DA-4610-1443-B5A3-F5CF8C88B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168FB-DBC7-4CCE-591B-51D368DC3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8C359-AF54-4C35-9920-9D34FB38D181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F8B8F-5627-DE5D-D105-73EC3F81C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A6F31-5C67-F9B4-3763-2B0283FB6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A1F4B-2D17-46C9-8FEF-D44A601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920FDE-65AA-752E-8BEE-0BC940AF1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85E286-D07D-4168-B0B5-4CDE66AD4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9C6BDB-1A2B-335B-4F70-068598BF09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9" r="53023" b="45696"/>
          <a:stretch/>
        </p:blipFill>
        <p:spPr>
          <a:xfrm>
            <a:off x="504" y="972589"/>
            <a:ext cx="5726965" cy="2751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B89409-270A-97AF-A80F-4BEA3FB43F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t="45576" r="59842" b="4602"/>
          <a:stretch/>
        </p:blipFill>
        <p:spPr>
          <a:xfrm>
            <a:off x="789708" y="3125585"/>
            <a:ext cx="4106487" cy="34165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DA3356-5C26-7F61-5985-DA56F9FF7B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378 0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B9DC5D-569C-ED6C-54FE-4477DE010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8" y="2212802"/>
            <a:ext cx="11860885" cy="4645197"/>
          </a:xfrm>
        </p:spPr>
        <p:txBody>
          <a:bodyPr>
            <a:normAutofit fontScale="92500"/>
          </a:bodyPr>
          <a:lstStyle/>
          <a:p>
            <a:r>
              <a:rPr lang="en-US" dirty="0"/>
              <a:t>EVERY human life from conception is formed </a:t>
            </a:r>
            <a:br>
              <a:rPr lang="en-US" dirty="0"/>
            </a:br>
            <a:r>
              <a:rPr lang="en-US" dirty="0"/>
              <a:t>in the IMAGE OF GOD (Gen. 1:26-27; Zech. 12:1)</a:t>
            </a:r>
          </a:p>
          <a:p>
            <a:r>
              <a:rPr lang="en-US" dirty="0"/>
              <a:t>The being inside the womb is the same as the being outside the womb </a:t>
            </a:r>
            <a:br>
              <a:rPr lang="en-US" dirty="0"/>
            </a:br>
            <a:r>
              <a:rPr lang="en-US" dirty="0"/>
              <a:t>= LIVING BABY (Luke 1:41, 44 + Luke 2:12, 16; 18:15; cf. Gen. 25:22-24 + 22:20)</a:t>
            </a:r>
          </a:p>
          <a:p>
            <a:r>
              <a:rPr lang="en-US" dirty="0"/>
              <a:t>The “life” in the womb is given its own “LIFE” with its own “BLOOD” (Lev. 17:11)</a:t>
            </a:r>
          </a:p>
          <a:p>
            <a:r>
              <a:rPr lang="en-US" dirty="0"/>
              <a:t>The life in the womb has a personal IDENTITY TO GOD (Jer. 1:5)</a:t>
            </a:r>
          </a:p>
          <a:p>
            <a:r>
              <a:rPr lang="en-US" dirty="0"/>
              <a:t>Shedding innocent blood in the womb is an ABOMINATION TO GOD (Prov. 6:16-17)</a:t>
            </a:r>
          </a:p>
          <a:p>
            <a:r>
              <a:rPr lang="en-US" dirty="0"/>
              <a:t>God’s law of punishment for murdering an unborn baby in the Old Testament was “LIFE FOR LIFE” (Ex. 21:22-23; cf. Gen. 25:24-26; Rom. 15:4)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B9DC5D-569C-ED6C-54FE-4477DE010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8" y="2212802"/>
            <a:ext cx="11818552" cy="4645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“FORMED my inward parts” (v. 13) </a:t>
            </a:r>
          </a:p>
          <a:p>
            <a:pPr lvl="1"/>
            <a:r>
              <a:rPr lang="en-US" dirty="0"/>
              <a:t>“to create by bringing into being” </a:t>
            </a:r>
          </a:p>
          <a:p>
            <a:r>
              <a:rPr lang="en-US" dirty="0"/>
              <a:t>“KNITTED me in my mother’s womb” (v. 13) </a:t>
            </a:r>
          </a:p>
          <a:p>
            <a:pPr lvl="1"/>
            <a:r>
              <a:rPr lang="en-US" dirty="0"/>
              <a:t>“to weave together, to shape, to knit together” (cf. Job 10:11)</a:t>
            </a:r>
          </a:p>
          <a:p>
            <a:r>
              <a:rPr lang="en-US" dirty="0"/>
              <a:t>“MADE…fearfully and wonderfully” (v. 14) </a:t>
            </a:r>
          </a:p>
          <a:p>
            <a:pPr lvl="1"/>
            <a:r>
              <a:rPr lang="en-US" dirty="0"/>
              <a:t>“to make a distinction; the moment when something initiated becomes effective” </a:t>
            </a:r>
          </a:p>
          <a:p>
            <a:r>
              <a:rPr lang="en-US" dirty="0"/>
              <a:t>“MADE…my frame, not hidden” (v. 15) </a:t>
            </a:r>
          </a:p>
          <a:p>
            <a:pPr lvl="1"/>
            <a:r>
              <a:rPr lang="en-US" dirty="0"/>
              <a:t>“to be made by God’s hands” in the womb (cf. Psa. 119:73; Job 31:15)</a:t>
            </a:r>
          </a:p>
          <a:p>
            <a:r>
              <a:rPr lang="en-US" dirty="0"/>
              <a:t>“INTRICATELY WOVEN in the lowest parts of earth” (v. 15) </a:t>
            </a:r>
          </a:p>
          <a:p>
            <a:pPr lvl="1"/>
            <a:r>
              <a:rPr lang="en-US" dirty="0"/>
              <a:t>“to embroider, weave colored thread, do needle-point embroidery” (cf. Ex. 26:36; 27:16; 28:39)</a:t>
            </a:r>
          </a:p>
          <a:p>
            <a:r>
              <a:rPr lang="en-US" dirty="0"/>
              <a:t>“FASHIONED my days” (v. 16) </a:t>
            </a:r>
          </a:p>
          <a:p>
            <a:pPr lvl="1"/>
            <a:r>
              <a:rPr lang="en-US" dirty="0"/>
              <a:t>“to form, mold,” as a potter with clay (cf. Isa. 29:16; 44:2, 24; 49:5; Jer. 18:4, 6; 1:5; Zech. 12:1)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DBD07B-C80B-19D9-32F7-C4AEFB3DAA18}"/>
              </a:ext>
            </a:extLst>
          </p:cNvPr>
          <p:cNvSpPr/>
          <p:nvPr/>
        </p:nvSpPr>
        <p:spPr>
          <a:xfrm rot="21122387">
            <a:off x="9806363" y="2656498"/>
            <a:ext cx="2167467" cy="770467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  <a:effectLst>
            <a:outerShdw blurRad="254000" dist="63500" dir="78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186ED-B7CF-5FEE-A8FD-3D8AAD9CC9E6}"/>
              </a:ext>
            </a:extLst>
          </p:cNvPr>
          <p:cNvSpPr txBox="1"/>
          <p:nvPr/>
        </p:nvSpPr>
        <p:spPr>
          <a:xfrm rot="21120000">
            <a:off x="9969909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Day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3E5D97-0A63-9419-454F-A77C62F9654A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Day 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CD1066-EAA8-8279-7A51-780B5AC81BC9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Day 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408B5-22ED-6698-6D2B-A1E3EF3E3E98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Day 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2B97F8-979B-8089-F94B-C9288D43B671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Week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3482B7-6700-0261-E795-42A07379E6C7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Week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787938-7BD3-1004-FF50-A553E636DEC7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Week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42123-D97C-EE81-C0B7-61C531EF6FCD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Week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DC4215-C001-D3EC-B835-874170B43CAC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Week 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CB9D91-7653-DB6B-AF98-791817C31803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Week 9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58E419-DDE1-E31E-6FEB-79BE6BCBA675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Week 10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758D42-9DD5-BED8-C95A-DC043B42DF3E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Week 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0799AA-4C31-D6E2-31CC-D48E11A011DB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Week 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58E687-0646-80FF-BEFA-327E79C57FD7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Week 13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8C0B52-45D9-66ED-D9CF-0EC18EB18FAD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Week 14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0C1ABB-346B-9D8E-FBD1-DBFDF80D2B78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Week 15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CF7ADB-D32A-690E-A583-C14574933316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Week 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1477F0-1E87-622A-6F81-B3038821D4A1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Week 18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5C7F19-4EED-DE61-A1D3-6E4133C61BA5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Week 20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063885-10D2-ACBF-26A5-F89260A378CA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Week 22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B7566F-7F72-56A1-2876-7FE724CA4DAB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Week 24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4E0241-E8E6-2D9F-02F7-89C0CC243B03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Week 26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090FFD-2D47-F998-CA55-2ACE9104CC27}"/>
              </a:ext>
            </a:extLst>
          </p:cNvPr>
          <p:cNvSpPr txBox="1"/>
          <p:nvPr/>
        </p:nvSpPr>
        <p:spPr>
          <a:xfrm rot="21120000">
            <a:off x="9966960" y="2743200"/>
            <a:ext cx="1840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Week 28</a:t>
            </a:r>
          </a:p>
        </p:txBody>
      </p:sp>
    </p:spTree>
    <p:extLst>
      <p:ext uri="{BB962C8B-B14F-4D97-AF65-F5344CB8AC3E}">
        <p14:creationId xmlns:p14="http://schemas.microsoft.com/office/powerpoint/2010/main" val="23849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B9DC5D-569C-ED6C-54FE-4477DE010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48" y="2212802"/>
            <a:ext cx="11851808" cy="4645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God is at work in the womb!</a:t>
            </a:r>
          </a:p>
          <a:p>
            <a:r>
              <a:rPr lang="en-US" dirty="0"/>
              <a:t>To David, the thought of life in the womb and of God at work there was/is:</a:t>
            </a:r>
          </a:p>
          <a:p>
            <a:pPr lvl="1"/>
            <a:r>
              <a:rPr lang="en-US" dirty="0"/>
              <a:t>Praiseworthy (v. 14)   +   Wonderful (v. 14)   +   Marvelous (v. 14)   +   Precious (v. 17)</a:t>
            </a:r>
          </a:p>
          <a:p>
            <a:r>
              <a:rPr lang="en-US" dirty="0"/>
              <a:t>Our substance and our days are written in His book from conception (v. 16)</a:t>
            </a:r>
          </a:p>
          <a:p>
            <a:r>
              <a:rPr lang="en-US" dirty="0"/>
              <a:t>Let us never be ashamed of God’s truth (2 Tim. 1:12; Mark 8:38)</a:t>
            </a:r>
          </a:p>
          <a:p>
            <a:r>
              <a:rPr lang="en-US" dirty="0"/>
              <a:t>Let us never be ashamed to speak and defend God’s truth (Rom. 1:15-16)</a:t>
            </a:r>
          </a:p>
          <a:p>
            <a:r>
              <a:rPr lang="en-US" dirty="0"/>
              <a:t>Let us never allow this world to condition our hearts and minds away from God and His precious, simple, unchanging truth (Rom. 12:2)</a:t>
            </a:r>
          </a:p>
          <a:p>
            <a:r>
              <a:rPr lang="en-US" dirty="0"/>
              <a:t>Let us never allow political leanings, action groups, media personalities, celebrities, etc. </a:t>
            </a:r>
            <a:r>
              <a:rPr lang="en-US"/>
              <a:t>to condition </a:t>
            </a:r>
            <a:r>
              <a:rPr lang="en-US" dirty="0"/>
              <a:t>our minds to believe that abortion can EVER be justified in ANY way or at ANY time (Gal. 5:19-21)</a:t>
            </a:r>
          </a:p>
        </p:txBody>
      </p:sp>
    </p:spTree>
    <p:extLst>
      <p:ext uri="{BB962C8B-B14F-4D97-AF65-F5344CB8AC3E}">
        <p14:creationId xmlns:p14="http://schemas.microsoft.com/office/powerpoint/2010/main" val="11603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B9DC5D-569C-ED6C-54FE-4477DE010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Believe Jesus is the Son of God – John 1:12</a:t>
            </a:r>
          </a:p>
          <a:p>
            <a:r>
              <a:rPr lang="en-US" dirty="0"/>
              <a:t>Repent of your sins and turn toward God – Luke 13:3</a:t>
            </a:r>
          </a:p>
          <a:p>
            <a:r>
              <a:rPr lang="en-US" dirty="0"/>
              <a:t>Confess your faith in Jesus Christ – Romans 10:9</a:t>
            </a:r>
          </a:p>
          <a:p>
            <a:r>
              <a:rPr lang="en-US" dirty="0"/>
              <a:t>Be baptized into Christ – Galatians 3:26-27</a:t>
            </a:r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enroll you in heaven – Hebrews 12:23</a:t>
            </a:r>
          </a:p>
          <a:p>
            <a:r>
              <a:rPr lang="en-US" dirty="0"/>
              <a:t>Live as a faithful child of God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165763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643</Words>
  <Application>Microsoft Office PowerPoint</Application>
  <PresentationFormat>Widescreen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21</cp:revision>
  <dcterms:created xsi:type="dcterms:W3CDTF">2024-10-24T23:11:44Z</dcterms:created>
  <dcterms:modified xsi:type="dcterms:W3CDTF">2024-10-27T12:35:15Z</dcterms:modified>
</cp:coreProperties>
</file>