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01" r:id="rId2"/>
    <p:sldId id="257" r:id="rId3"/>
    <p:sldId id="378" r:id="rId4"/>
    <p:sldId id="415" r:id="rId5"/>
    <p:sldId id="434" r:id="rId6"/>
    <p:sldId id="499" r:id="rId7"/>
    <p:sldId id="488" r:id="rId8"/>
    <p:sldId id="489" r:id="rId9"/>
    <p:sldId id="463" r:id="rId10"/>
    <p:sldId id="468" r:id="rId11"/>
    <p:sldId id="493" r:id="rId12"/>
    <p:sldId id="328" r:id="rId13"/>
    <p:sldId id="495" r:id="rId14"/>
    <p:sldId id="494" r:id="rId15"/>
    <p:sldId id="498" r:id="rId16"/>
    <p:sldId id="496" r:id="rId17"/>
    <p:sldId id="492" r:id="rId18"/>
    <p:sldId id="497" r:id="rId19"/>
    <p:sldId id="500" r:id="rId20"/>
    <p:sldId id="416" r:id="rId21"/>
    <p:sldId id="490" r:id="rId22"/>
    <p:sldId id="487"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D43"/>
    <a:srgbClr val="F0EAE9"/>
    <a:srgbClr val="E0E0E0"/>
    <a:srgbClr val="B8CAFE"/>
    <a:srgbClr val="156082"/>
    <a:srgbClr val="E44472"/>
    <a:srgbClr val="B7C0FF"/>
    <a:srgbClr val="C1E5F5"/>
    <a:srgbClr val="BDD0F9"/>
    <a:srgbClr val="E147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70A70-CE26-482D-A53E-D082D7A6D6A5}" v="437" dt="2024-10-23T20:43:23.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94660"/>
  </p:normalViewPr>
  <p:slideViewPr>
    <p:cSldViewPr snapToGrid="0" showGuides="1">
      <p:cViewPr varScale="1">
        <p:scale>
          <a:sx n="99" d="100"/>
          <a:sy n="99" d="100"/>
        </p:scale>
        <p:origin x="114" y="34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Jenkins" userId="0cbe366903348d38" providerId="LiveId" clId="{92470A70-CE26-482D-A53E-D082D7A6D6A5}"/>
    <pc:docChg chg="undo redo custSel addSld delSld modSld sldOrd">
      <pc:chgData name="Dan Jenkins" userId="0cbe366903348d38" providerId="LiveId" clId="{92470A70-CE26-482D-A53E-D082D7A6D6A5}" dt="2024-10-23T20:49:31.956" v="5717" actId="20577"/>
      <pc:docMkLst>
        <pc:docMk/>
      </pc:docMkLst>
      <pc:sldChg chg="modSp add del mod">
        <pc:chgData name="Dan Jenkins" userId="0cbe366903348d38" providerId="LiveId" clId="{92470A70-CE26-482D-A53E-D082D7A6D6A5}" dt="2024-10-23T20:10:03.463" v="4933" actId="2696"/>
        <pc:sldMkLst>
          <pc:docMk/>
          <pc:sldMk cId="0" sldId="324"/>
        </pc:sldMkLst>
        <pc:spChg chg="mod">
          <ac:chgData name="Dan Jenkins" userId="0cbe366903348d38" providerId="LiveId" clId="{92470A70-CE26-482D-A53E-D082D7A6D6A5}" dt="2024-10-23T14:32:37.297" v="2027" actId="27636"/>
          <ac:spMkLst>
            <pc:docMk/>
            <pc:sldMk cId="0" sldId="324"/>
            <ac:spMk id="37894" creationId="{A5982094-3626-F4D7-6D49-80F19889D0E4}"/>
          </ac:spMkLst>
        </pc:spChg>
      </pc:sldChg>
      <pc:sldChg chg="modSp add del mod ord">
        <pc:chgData name="Dan Jenkins" userId="0cbe366903348d38" providerId="LiveId" clId="{92470A70-CE26-482D-A53E-D082D7A6D6A5}" dt="2024-10-23T20:10:08.901" v="4934" actId="2696"/>
        <pc:sldMkLst>
          <pc:docMk/>
          <pc:sldMk cId="0" sldId="327"/>
        </pc:sldMkLst>
        <pc:spChg chg="mod">
          <ac:chgData name="Dan Jenkins" userId="0cbe366903348d38" providerId="LiveId" clId="{92470A70-CE26-482D-A53E-D082D7A6D6A5}" dt="2024-10-23T14:33:35.411" v="2031" actId="27636"/>
          <ac:spMkLst>
            <pc:docMk/>
            <pc:sldMk cId="0" sldId="327"/>
            <ac:spMk id="38915" creationId="{B1C5742F-048E-AA6F-F4BA-2511E110B462}"/>
          </ac:spMkLst>
        </pc:spChg>
      </pc:sldChg>
      <pc:sldChg chg="addSp delSp modSp add mod setBg">
        <pc:chgData name="Dan Jenkins" userId="0cbe366903348d38" providerId="LiveId" clId="{92470A70-CE26-482D-A53E-D082D7A6D6A5}" dt="2024-10-23T15:18:15.118" v="3439"/>
        <pc:sldMkLst>
          <pc:docMk/>
          <pc:sldMk cId="0" sldId="328"/>
        </pc:sldMkLst>
        <pc:spChg chg="add del mod">
          <ac:chgData name="Dan Jenkins" userId="0cbe366903348d38" providerId="LiveId" clId="{92470A70-CE26-482D-A53E-D082D7A6D6A5}" dt="2024-10-23T14:45:56.520" v="2546" actId="207"/>
          <ac:spMkLst>
            <pc:docMk/>
            <pc:sldMk cId="0" sldId="328"/>
            <ac:spMk id="2" creationId="{39E5F86B-4C95-B308-88EC-E115676DD737}"/>
          </ac:spMkLst>
        </pc:spChg>
        <pc:spChg chg="del">
          <ac:chgData name="Dan Jenkins" userId="0cbe366903348d38" providerId="LiveId" clId="{92470A70-CE26-482D-A53E-D082D7A6D6A5}" dt="2024-10-23T14:37:36.228" v="2072" actId="478"/>
          <ac:spMkLst>
            <pc:docMk/>
            <pc:sldMk cId="0" sldId="328"/>
            <ac:spMk id="4" creationId="{76C64CFE-7690-08B7-90F5-080A2BA76BAC}"/>
          </ac:spMkLst>
        </pc:spChg>
        <pc:spChg chg="del">
          <ac:chgData name="Dan Jenkins" userId="0cbe366903348d38" providerId="LiveId" clId="{92470A70-CE26-482D-A53E-D082D7A6D6A5}" dt="2024-10-23T14:37:48.257" v="2074" actId="478"/>
          <ac:spMkLst>
            <pc:docMk/>
            <pc:sldMk cId="0" sldId="328"/>
            <ac:spMk id="11" creationId="{93872B15-DDA6-9208-9EEF-B23ECC1335E3}"/>
          </ac:spMkLst>
        </pc:spChg>
        <pc:spChg chg="del">
          <ac:chgData name="Dan Jenkins" userId="0cbe366903348d38" providerId="LiveId" clId="{92470A70-CE26-482D-A53E-D082D7A6D6A5}" dt="2024-10-23T14:41:57.869" v="2435" actId="478"/>
          <ac:spMkLst>
            <pc:docMk/>
            <pc:sldMk cId="0" sldId="328"/>
            <ac:spMk id="13" creationId="{95953E94-7420-7EDD-D35E-8E68B18174C5}"/>
          </ac:spMkLst>
        </pc:spChg>
        <pc:spChg chg="del mod">
          <ac:chgData name="Dan Jenkins" userId="0cbe366903348d38" providerId="LiveId" clId="{92470A70-CE26-482D-A53E-D082D7A6D6A5}" dt="2024-10-23T14:37:27.976" v="2070" actId="478"/>
          <ac:spMkLst>
            <pc:docMk/>
            <pc:sldMk cId="0" sldId="328"/>
            <ac:spMk id="39939" creationId="{3986E9F9-AF2C-F10A-F162-E455B264018F}"/>
          </ac:spMkLst>
        </pc:spChg>
        <pc:spChg chg="del">
          <ac:chgData name="Dan Jenkins" userId="0cbe366903348d38" providerId="LiveId" clId="{92470A70-CE26-482D-A53E-D082D7A6D6A5}" dt="2024-10-23T14:37:41.037" v="2073" actId="478"/>
          <ac:spMkLst>
            <pc:docMk/>
            <pc:sldMk cId="0" sldId="328"/>
            <ac:spMk id="39940" creationId="{C667EE18-B679-42F3-0E61-A0A8E9A3B5ED}"/>
          </ac:spMkLst>
        </pc:spChg>
        <pc:spChg chg="del">
          <ac:chgData name="Dan Jenkins" userId="0cbe366903348d38" providerId="LiveId" clId="{92470A70-CE26-482D-A53E-D082D7A6D6A5}" dt="2024-10-23T14:37:13.569" v="2069" actId="478"/>
          <ac:spMkLst>
            <pc:docMk/>
            <pc:sldMk cId="0" sldId="328"/>
            <ac:spMk id="39942" creationId="{429D4107-578E-CF89-43D4-652486CFE884}"/>
          </ac:spMkLst>
        </pc:spChg>
        <pc:spChg chg="mod">
          <ac:chgData name="Dan Jenkins" userId="0cbe366903348d38" providerId="LiveId" clId="{92470A70-CE26-482D-A53E-D082D7A6D6A5}" dt="2024-10-23T14:49:42.182" v="2596" actId="1038"/>
          <ac:spMkLst>
            <pc:docMk/>
            <pc:sldMk cId="0" sldId="328"/>
            <ac:spMk id="39945" creationId="{CA8B2258-DB88-DEF4-3A09-BD4B654DA375}"/>
          </ac:spMkLst>
        </pc:spChg>
        <pc:picChg chg="add mod">
          <ac:chgData name="Dan Jenkins" userId="0cbe366903348d38" providerId="LiveId" clId="{92470A70-CE26-482D-A53E-D082D7A6D6A5}" dt="2024-10-23T15:17:44.191" v="3434"/>
          <ac:picMkLst>
            <pc:docMk/>
            <pc:sldMk cId="0" sldId="328"/>
            <ac:picMk id="5" creationId="{B3186F89-936C-2AC5-65B1-201BC37CC9D4}"/>
          </ac:picMkLst>
        </pc:picChg>
        <pc:picChg chg="add mod">
          <ac:chgData name="Dan Jenkins" userId="0cbe366903348d38" providerId="LiveId" clId="{92470A70-CE26-482D-A53E-D082D7A6D6A5}" dt="2024-10-23T15:18:15.118" v="3439"/>
          <ac:picMkLst>
            <pc:docMk/>
            <pc:sldMk cId="0" sldId="328"/>
            <ac:picMk id="7" creationId="{53D2F9A0-68D6-9CED-EE32-1882015DEDD6}"/>
          </ac:picMkLst>
        </pc:picChg>
        <pc:picChg chg="mod">
          <ac:chgData name="Dan Jenkins" userId="0cbe366903348d38" providerId="LiveId" clId="{92470A70-CE26-482D-A53E-D082D7A6D6A5}" dt="2024-10-23T14:44:00.816" v="2529" actId="1037"/>
          <ac:picMkLst>
            <pc:docMk/>
            <pc:sldMk cId="0" sldId="328"/>
            <ac:picMk id="39938" creationId="{A58DB4D1-2FD6-D0DD-8DDC-ACA5A11BB413}"/>
          </ac:picMkLst>
        </pc:picChg>
        <pc:cxnChg chg="del">
          <ac:chgData name="Dan Jenkins" userId="0cbe366903348d38" providerId="LiveId" clId="{92470A70-CE26-482D-A53E-D082D7A6D6A5}" dt="2024-10-23T14:37:31.295" v="2071" actId="478"/>
          <ac:cxnSpMkLst>
            <pc:docMk/>
            <pc:sldMk cId="0" sldId="328"/>
            <ac:cxnSpMk id="12" creationId="{AA2A91CB-71A4-4239-2A81-9A5A1CA14B12}"/>
          </ac:cxnSpMkLst>
        </pc:cxnChg>
      </pc:sldChg>
      <pc:sldChg chg="modSp mod">
        <pc:chgData name="Dan Jenkins" userId="0cbe366903348d38" providerId="LiveId" clId="{92470A70-CE26-482D-A53E-D082D7A6D6A5}" dt="2024-10-22T20:01:35.084" v="69" actId="207"/>
        <pc:sldMkLst>
          <pc:docMk/>
          <pc:sldMk cId="843859638" sldId="415"/>
        </pc:sldMkLst>
        <pc:spChg chg="mod">
          <ac:chgData name="Dan Jenkins" userId="0cbe366903348d38" providerId="LiveId" clId="{92470A70-CE26-482D-A53E-D082D7A6D6A5}" dt="2024-10-22T20:01:35.084" v="69" actId="207"/>
          <ac:spMkLst>
            <pc:docMk/>
            <pc:sldMk cId="843859638" sldId="415"/>
            <ac:spMk id="3" creationId="{26CD94E5-75CF-A354-DEB8-A2A72A68FF16}"/>
          </ac:spMkLst>
        </pc:spChg>
      </pc:sldChg>
      <pc:sldChg chg="addSp delSp modSp mod">
        <pc:chgData name="Dan Jenkins" userId="0cbe366903348d38" providerId="LiveId" clId="{92470A70-CE26-482D-A53E-D082D7A6D6A5}" dt="2024-10-23T20:39:07.714" v="5639" actId="1076"/>
        <pc:sldMkLst>
          <pc:docMk/>
          <pc:sldMk cId="2554135092" sldId="416"/>
        </pc:sldMkLst>
        <pc:spChg chg="add mod">
          <ac:chgData name="Dan Jenkins" userId="0cbe366903348d38" providerId="LiveId" clId="{92470A70-CE26-482D-A53E-D082D7A6D6A5}" dt="2024-10-23T20:36:55.507" v="5608"/>
          <ac:spMkLst>
            <pc:docMk/>
            <pc:sldMk cId="2554135092" sldId="416"/>
            <ac:spMk id="2" creationId="{758B4A38-EE7D-5D5A-C75C-78DC3701F7A3}"/>
          </ac:spMkLst>
        </pc:spChg>
        <pc:spChg chg="mod">
          <ac:chgData name="Dan Jenkins" userId="0cbe366903348d38" providerId="LiveId" clId="{92470A70-CE26-482D-A53E-D082D7A6D6A5}" dt="2024-10-23T20:38:59.505" v="5637" actId="1038"/>
          <ac:spMkLst>
            <pc:docMk/>
            <pc:sldMk cId="2554135092" sldId="416"/>
            <ac:spMk id="4" creationId="{250119B2-ADB2-8D5F-66BC-356D3C542AAC}"/>
          </ac:spMkLst>
        </pc:spChg>
        <pc:spChg chg="add mod">
          <ac:chgData name="Dan Jenkins" userId="0cbe366903348d38" providerId="LiveId" clId="{92470A70-CE26-482D-A53E-D082D7A6D6A5}" dt="2024-10-23T20:38:59.505" v="5637" actId="1038"/>
          <ac:spMkLst>
            <pc:docMk/>
            <pc:sldMk cId="2554135092" sldId="416"/>
            <ac:spMk id="5" creationId="{9EF02D3E-9680-2FEE-7718-FF39E5114991}"/>
          </ac:spMkLst>
        </pc:spChg>
        <pc:spChg chg="del mod">
          <ac:chgData name="Dan Jenkins" userId="0cbe366903348d38" providerId="LiveId" clId="{92470A70-CE26-482D-A53E-D082D7A6D6A5}" dt="2024-10-23T20:27:03.450" v="5356" actId="478"/>
          <ac:spMkLst>
            <pc:docMk/>
            <pc:sldMk cId="2554135092" sldId="416"/>
            <ac:spMk id="5" creationId="{FC09719D-BD67-9886-DAC6-86138CB58551}"/>
          </ac:spMkLst>
        </pc:spChg>
        <pc:spChg chg="add mod">
          <ac:chgData name="Dan Jenkins" userId="0cbe366903348d38" providerId="LiveId" clId="{92470A70-CE26-482D-A53E-D082D7A6D6A5}" dt="2024-10-23T20:38:59.505" v="5637" actId="1038"/>
          <ac:spMkLst>
            <pc:docMk/>
            <pc:sldMk cId="2554135092" sldId="416"/>
            <ac:spMk id="6" creationId="{4C6F6FD7-E8FE-143A-BF5E-FC31B192B97F}"/>
          </ac:spMkLst>
        </pc:spChg>
        <pc:spChg chg="del">
          <ac:chgData name="Dan Jenkins" userId="0cbe366903348d38" providerId="LiveId" clId="{92470A70-CE26-482D-A53E-D082D7A6D6A5}" dt="2024-10-23T20:24:50.610" v="5352" actId="478"/>
          <ac:spMkLst>
            <pc:docMk/>
            <pc:sldMk cId="2554135092" sldId="416"/>
            <ac:spMk id="7" creationId="{45F21CD8-1C98-E6DD-062D-4828DC1E1F01}"/>
          </ac:spMkLst>
        </pc:spChg>
        <pc:spChg chg="add mod">
          <ac:chgData name="Dan Jenkins" userId="0cbe366903348d38" providerId="LiveId" clId="{92470A70-CE26-482D-A53E-D082D7A6D6A5}" dt="2024-10-23T20:38:59.505" v="5637" actId="1038"/>
          <ac:spMkLst>
            <pc:docMk/>
            <pc:sldMk cId="2554135092" sldId="416"/>
            <ac:spMk id="7" creationId="{F1F74ACE-7686-5A40-56C4-7AEC8CC3AB9C}"/>
          </ac:spMkLst>
        </pc:spChg>
        <pc:spChg chg="add mod">
          <ac:chgData name="Dan Jenkins" userId="0cbe366903348d38" providerId="LiveId" clId="{92470A70-CE26-482D-A53E-D082D7A6D6A5}" dt="2024-10-23T20:38:59.505" v="5637" actId="1038"/>
          <ac:spMkLst>
            <pc:docMk/>
            <pc:sldMk cId="2554135092" sldId="416"/>
            <ac:spMk id="8" creationId="{7F3483ED-2463-3A97-C826-A4A8BAFBC111}"/>
          </ac:spMkLst>
        </pc:spChg>
        <pc:spChg chg="add mod">
          <ac:chgData name="Dan Jenkins" userId="0cbe366903348d38" providerId="LiveId" clId="{92470A70-CE26-482D-A53E-D082D7A6D6A5}" dt="2024-10-23T20:38:59.505" v="5637" actId="1038"/>
          <ac:spMkLst>
            <pc:docMk/>
            <pc:sldMk cId="2554135092" sldId="416"/>
            <ac:spMk id="9" creationId="{D3CEFB54-A403-43AB-F4E2-ED2846718CB9}"/>
          </ac:spMkLst>
        </pc:spChg>
        <pc:spChg chg="add mod">
          <ac:chgData name="Dan Jenkins" userId="0cbe366903348d38" providerId="LiveId" clId="{92470A70-CE26-482D-A53E-D082D7A6D6A5}" dt="2024-10-23T20:38:59.505" v="5637" actId="1038"/>
          <ac:spMkLst>
            <pc:docMk/>
            <pc:sldMk cId="2554135092" sldId="416"/>
            <ac:spMk id="10" creationId="{D94A28BC-EF49-6E93-81E0-B6F1ECF56960}"/>
          </ac:spMkLst>
        </pc:spChg>
        <pc:spChg chg="add mod">
          <ac:chgData name="Dan Jenkins" userId="0cbe366903348d38" providerId="LiveId" clId="{92470A70-CE26-482D-A53E-D082D7A6D6A5}" dt="2024-10-23T20:38:59.505" v="5637" actId="1038"/>
          <ac:spMkLst>
            <pc:docMk/>
            <pc:sldMk cId="2554135092" sldId="416"/>
            <ac:spMk id="11" creationId="{2BAD2C59-F743-01EA-706F-31926965C89B}"/>
          </ac:spMkLst>
        </pc:spChg>
        <pc:spChg chg="add mod">
          <ac:chgData name="Dan Jenkins" userId="0cbe366903348d38" providerId="LiveId" clId="{92470A70-CE26-482D-A53E-D082D7A6D6A5}" dt="2024-10-23T20:38:59.505" v="5637" actId="1038"/>
          <ac:spMkLst>
            <pc:docMk/>
            <pc:sldMk cId="2554135092" sldId="416"/>
            <ac:spMk id="12" creationId="{2947BF8D-266B-1842-EAF6-9BCC0094AE09}"/>
          </ac:spMkLst>
        </pc:spChg>
        <pc:spChg chg="add mod">
          <ac:chgData name="Dan Jenkins" userId="0cbe366903348d38" providerId="LiveId" clId="{92470A70-CE26-482D-A53E-D082D7A6D6A5}" dt="2024-10-23T20:38:59.505" v="5637" actId="1038"/>
          <ac:spMkLst>
            <pc:docMk/>
            <pc:sldMk cId="2554135092" sldId="416"/>
            <ac:spMk id="13" creationId="{235CCBC3-78F4-E3EF-EB58-145995734CCA}"/>
          </ac:spMkLst>
        </pc:spChg>
        <pc:spChg chg="add mod">
          <ac:chgData name="Dan Jenkins" userId="0cbe366903348d38" providerId="LiveId" clId="{92470A70-CE26-482D-A53E-D082D7A6D6A5}" dt="2024-10-23T20:38:59.505" v="5637" actId="1038"/>
          <ac:spMkLst>
            <pc:docMk/>
            <pc:sldMk cId="2554135092" sldId="416"/>
            <ac:spMk id="14" creationId="{4D62F65E-FBC7-076A-D927-77D9594C503E}"/>
          </ac:spMkLst>
        </pc:spChg>
        <pc:spChg chg="add mod">
          <ac:chgData name="Dan Jenkins" userId="0cbe366903348d38" providerId="LiveId" clId="{92470A70-CE26-482D-A53E-D082D7A6D6A5}" dt="2024-10-23T20:38:59.505" v="5637" actId="1038"/>
          <ac:spMkLst>
            <pc:docMk/>
            <pc:sldMk cId="2554135092" sldId="416"/>
            <ac:spMk id="15" creationId="{F4C3B51B-ACAD-A205-BB34-15C2E84B0F4E}"/>
          </ac:spMkLst>
        </pc:spChg>
        <pc:spChg chg="add mod">
          <ac:chgData name="Dan Jenkins" userId="0cbe366903348d38" providerId="LiveId" clId="{92470A70-CE26-482D-A53E-D082D7A6D6A5}" dt="2024-10-23T20:38:59.505" v="5637" actId="1038"/>
          <ac:spMkLst>
            <pc:docMk/>
            <pc:sldMk cId="2554135092" sldId="416"/>
            <ac:spMk id="16" creationId="{AD36FD1A-9F1D-4556-2927-D278D5614744}"/>
          </ac:spMkLst>
        </pc:spChg>
        <pc:spChg chg="add mod">
          <ac:chgData name="Dan Jenkins" userId="0cbe366903348d38" providerId="LiveId" clId="{92470A70-CE26-482D-A53E-D082D7A6D6A5}" dt="2024-10-23T20:38:59.505" v="5637" actId="1038"/>
          <ac:spMkLst>
            <pc:docMk/>
            <pc:sldMk cId="2554135092" sldId="416"/>
            <ac:spMk id="17" creationId="{CA3CD04A-2F49-F95C-C801-32DBFDE12C7C}"/>
          </ac:spMkLst>
        </pc:spChg>
        <pc:spChg chg="add mod">
          <ac:chgData name="Dan Jenkins" userId="0cbe366903348d38" providerId="LiveId" clId="{92470A70-CE26-482D-A53E-D082D7A6D6A5}" dt="2024-10-23T20:38:59.505" v="5637" actId="1038"/>
          <ac:spMkLst>
            <pc:docMk/>
            <pc:sldMk cId="2554135092" sldId="416"/>
            <ac:spMk id="18" creationId="{D7243804-4DA3-3337-FBEC-1C444055874B}"/>
          </ac:spMkLst>
        </pc:spChg>
        <pc:spChg chg="add mod">
          <ac:chgData name="Dan Jenkins" userId="0cbe366903348d38" providerId="LiveId" clId="{92470A70-CE26-482D-A53E-D082D7A6D6A5}" dt="2024-10-23T20:38:59.505" v="5637" actId="1038"/>
          <ac:spMkLst>
            <pc:docMk/>
            <pc:sldMk cId="2554135092" sldId="416"/>
            <ac:spMk id="19" creationId="{5472F1DA-EE92-68A3-E9CA-90A51FBD9EFA}"/>
          </ac:spMkLst>
        </pc:spChg>
        <pc:spChg chg="add mod">
          <ac:chgData name="Dan Jenkins" userId="0cbe366903348d38" providerId="LiveId" clId="{92470A70-CE26-482D-A53E-D082D7A6D6A5}" dt="2024-10-23T20:38:59.505" v="5637" actId="1038"/>
          <ac:spMkLst>
            <pc:docMk/>
            <pc:sldMk cId="2554135092" sldId="416"/>
            <ac:spMk id="20" creationId="{E251E7F4-3388-2212-2527-B65DFD312F6D}"/>
          </ac:spMkLst>
        </pc:spChg>
        <pc:spChg chg="add mod">
          <ac:chgData name="Dan Jenkins" userId="0cbe366903348d38" providerId="LiveId" clId="{92470A70-CE26-482D-A53E-D082D7A6D6A5}" dt="2024-10-23T20:38:59.505" v="5637" actId="1038"/>
          <ac:spMkLst>
            <pc:docMk/>
            <pc:sldMk cId="2554135092" sldId="416"/>
            <ac:spMk id="21" creationId="{E056EAE4-7F59-2946-1BE8-F2C880687069}"/>
          </ac:spMkLst>
        </pc:spChg>
        <pc:spChg chg="add mod">
          <ac:chgData name="Dan Jenkins" userId="0cbe366903348d38" providerId="LiveId" clId="{92470A70-CE26-482D-A53E-D082D7A6D6A5}" dt="2024-10-23T20:38:59.505" v="5637" actId="1038"/>
          <ac:spMkLst>
            <pc:docMk/>
            <pc:sldMk cId="2554135092" sldId="416"/>
            <ac:spMk id="22" creationId="{0EA8F234-D52D-95D2-CE02-9DE3B39B8FA6}"/>
          </ac:spMkLst>
        </pc:spChg>
        <pc:spChg chg="add mod">
          <ac:chgData name="Dan Jenkins" userId="0cbe366903348d38" providerId="LiveId" clId="{92470A70-CE26-482D-A53E-D082D7A6D6A5}" dt="2024-10-23T20:38:59.505" v="5637" actId="1038"/>
          <ac:spMkLst>
            <pc:docMk/>
            <pc:sldMk cId="2554135092" sldId="416"/>
            <ac:spMk id="23" creationId="{123D43E7-2CE0-32F9-F237-F51CA710DF4A}"/>
          </ac:spMkLst>
        </pc:spChg>
        <pc:spChg chg="add mod">
          <ac:chgData name="Dan Jenkins" userId="0cbe366903348d38" providerId="LiveId" clId="{92470A70-CE26-482D-A53E-D082D7A6D6A5}" dt="2024-10-23T20:38:59.505" v="5637" actId="1038"/>
          <ac:spMkLst>
            <pc:docMk/>
            <pc:sldMk cId="2554135092" sldId="416"/>
            <ac:spMk id="24" creationId="{5D7F8510-D0C6-DC84-08AD-FED5ED0FC088}"/>
          </ac:spMkLst>
        </pc:spChg>
        <pc:spChg chg="add mod">
          <ac:chgData name="Dan Jenkins" userId="0cbe366903348d38" providerId="LiveId" clId="{92470A70-CE26-482D-A53E-D082D7A6D6A5}" dt="2024-10-23T20:38:59.505" v="5637" actId="1038"/>
          <ac:spMkLst>
            <pc:docMk/>
            <pc:sldMk cId="2554135092" sldId="416"/>
            <ac:spMk id="25" creationId="{541474AE-7775-2C91-9437-A38FB1BBBFC2}"/>
          </ac:spMkLst>
        </pc:spChg>
        <pc:spChg chg="add mod">
          <ac:chgData name="Dan Jenkins" userId="0cbe366903348d38" providerId="LiveId" clId="{92470A70-CE26-482D-A53E-D082D7A6D6A5}" dt="2024-10-23T20:38:59.505" v="5637" actId="1038"/>
          <ac:spMkLst>
            <pc:docMk/>
            <pc:sldMk cId="2554135092" sldId="416"/>
            <ac:spMk id="26" creationId="{C84CC095-8915-1B3C-6B9D-25C122BD0C10}"/>
          </ac:spMkLst>
        </pc:spChg>
        <pc:spChg chg="add mod">
          <ac:chgData name="Dan Jenkins" userId="0cbe366903348d38" providerId="LiveId" clId="{92470A70-CE26-482D-A53E-D082D7A6D6A5}" dt="2024-10-23T20:38:59.505" v="5637" actId="1038"/>
          <ac:spMkLst>
            <pc:docMk/>
            <pc:sldMk cId="2554135092" sldId="416"/>
            <ac:spMk id="27" creationId="{01BF3A8C-ED91-5D59-2929-192B5309D8DF}"/>
          </ac:spMkLst>
        </pc:spChg>
        <pc:spChg chg="add mod">
          <ac:chgData name="Dan Jenkins" userId="0cbe366903348d38" providerId="LiveId" clId="{92470A70-CE26-482D-A53E-D082D7A6D6A5}" dt="2024-10-23T20:38:59.505" v="5637" actId="1038"/>
          <ac:spMkLst>
            <pc:docMk/>
            <pc:sldMk cId="2554135092" sldId="416"/>
            <ac:spMk id="28" creationId="{AFFEF788-B42A-B33C-2766-8B03968B684B}"/>
          </ac:spMkLst>
        </pc:spChg>
        <pc:spChg chg="add mod">
          <ac:chgData name="Dan Jenkins" userId="0cbe366903348d38" providerId="LiveId" clId="{92470A70-CE26-482D-A53E-D082D7A6D6A5}" dt="2024-10-23T20:38:59.505" v="5637" actId="1038"/>
          <ac:spMkLst>
            <pc:docMk/>
            <pc:sldMk cId="2554135092" sldId="416"/>
            <ac:spMk id="29" creationId="{2DE7E215-2E16-2F6E-FCD7-FB471A91B27A}"/>
          </ac:spMkLst>
        </pc:spChg>
        <pc:spChg chg="add mod">
          <ac:chgData name="Dan Jenkins" userId="0cbe366903348d38" providerId="LiveId" clId="{92470A70-CE26-482D-A53E-D082D7A6D6A5}" dt="2024-10-23T20:38:59.505" v="5637" actId="1038"/>
          <ac:spMkLst>
            <pc:docMk/>
            <pc:sldMk cId="2554135092" sldId="416"/>
            <ac:spMk id="30" creationId="{054B3436-5B8F-810B-5ABE-6D71C162DEDE}"/>
          </ac:spMkLst>
        </pc:spChg>
        <pc:spChg chg="mod">
          <ac:chgData name="Dan Jenkins" userId="0cbe366903348d38" providerId="LiveId" clId="{92470A70-CE26-482D-A53E-D082D7A6D6A5}" dt="2024-10-23T20:38:59.505" v="5637" actId="1038"/>
          <ac:spMkLst>
            <pc:docMk/>
            <pc:sldMk cId="2554135092" sldId="416"/>
            <ac:spMk id="32" creationId="{3044DBC8-0E51-CE9D-261D-DDFCB243FADB}"/>
          </ac:spMkLst>
        </pc:spChg>
        <pc:spChg chg="mod">
          <ac:chgData name="Dan Jenkins" userId="0cbe366903348d38" providerId="LiveId" clId="{92470A70-CE26-482D-A53E-D082D7A6D6A5}" dt="2024-10-23T20:38:59.505" v="5637" actId="1038"/>
          <ac:spMkLst>
            <pc:docMk/>
            <pc:sldMk cId="2554135092" sldId="416"/>
            <ac:spMk id="33" creationId="{EB4F274E-A58E-A82B-7A01-4FFAB5B06428}"/>
          </ac:spMkLst>
        </pc:spChg>
        <pc:spChg chg="mod">
          <ac:chgData name="Dan Jenkins" userId="0cbe366903348d38" providerId="LiveId" clId="{92470A70-CE26-482D-A53E-D082D7A6D6A5}" dt="2024-10-23T20:38:59.505" v="5637" actId="1038"/>
          <ac:spMkLst>
            <pc:docMk/>
            <pc:sldMk cId="2554135092" sldId="416"/>
            <ac:spMk id="34" creationId="{D66B8DC8-5569-94AC-F148-BBD5A3E709AF}"/>
          </ac:spMkLst>
        </pc:spChg>
        <pc:spChg chg="mod">
          <ac:chgData name="Dan Jenkins" userId="0cbe366903348d38" providerId="LiveId" clId="{92470A70-CE26-482D-A53E-D082D7A6D6A5}" dt="2024-10-23T20:38:59.505" v="5637" actId="1038"/>
          <ac:spMkLst>
            <pc:docMk/>
            <pc:sldMk cId="2554135092" sldId="416"/>
            <ac:spMk id="35" creationId="{C879277D-A36D-E068-47A6-B542C18B4751}"/>
          </ac:spMkLst>
        </pc:spChg>
        <pc:spChg chg="mod">
          <ac:chgData name="Dan Jenkins" userId="0cbe366903348d38" providerId="LiveId" clId="{92470A70-CE26-482D-A53E-D082D7A6D6A5}" dt="2024-10-23T20:38:59.505" v="5637" actId="1038"/>
          <ac:spMkLst>
            <pc:docMk/>
            <pc:sldMk cId="2554135092" sldId="416"/>
            <ac:spMk id="36" creationId="{6CBC2B4C-C2EE-FF0C-7B37-B06F0715A851}"/>
          </ac:spMkLst>
        </pc:spChg>
        <pc:spChg chg="add mod">
          <ac:chgData name="Dan Jenkins" userId="0cbe366903348d38" providerId="LiveId" clId="{92470A70-CE26-482D-A53E-D082D7A6D6A5}" dt="2024-10-23T20:38:41.086" v="5636"/>
          <ac:spMkLst>
            <pc:docMk/>
            <pc:sldMk cId="2554135092" sldId="416"/>
            <ac:spMk id="37" creationId="{3924C900-8C69-4DB4-04A3-5033AC8B089A}"/>
          </ac:spMkLst>
        </pc:spChg>
        <pc:spChg chg="add mod">
          <ac:chgData name="Dan Jenkins" userId="0cbe366903348d38" providerId="LiveId" clId="{92470A70-CE26-482D-A53E-D082D7A6D6A5}" dt="2024-10-23T20:38:41.086" v="5636"/>
          <ac:spMkLst>
            <pc:docMk/>
            <pc:sldMk cId="2554135092" sldId="416"/>
            <ac:spMk id="38" creationId="{C8E6FE70-FDBE-1FA6-C7D0-EBCF43C57DD5}"/>
          </ac:spMkLst>
        </pc:spChg>
        <pc:spChg chg="add mod">
          <ac:chgData name="Dan Jenkins" userId="0cbe366903348d38" providerId="LiveId" clId="{92470A70-CE26-482D-A53E-D082D7A6D6A5}" dt="2024-10-23T20:38:41.086" v="5636"/>
          <ac:spMkLst>
            <pc:docMk/>
            <pc:sldMk cId="2554135092" sldId="416"/>
            <ac:spMk id="39" creationId="{696C8D73-B844-2A4C-2F9E-246221AD49C7}"/>
          </ac:spMkLst>
        </pc:spChg>
        <pc:spChg chg="add mod">
          <ac:chgData name="Dan Jenkins" userId="0cbe366903348d38" providerId="LiveId" clId="{92470A70-CE26-482D-A53E-D082D7A6D6A5}" dt="2024-10-23T20:38:41.086" v="5636"/>
          <ac:spMkLst>
            <pc:docMk/>
            <pc:sldMk cId="2554135092" sldId="416"/>
            <ac:spMk id="40" creationId="{B55BABF5-BF52-36B8-E5D0-6D6F06212561}"/>
          </ac:spMkLst>
        </pc:spChg>
        <pc:spChg chg="add mod">
          <ac:chgData name="Dan Jenkins" userId="0cbe366903348d38" providerId="LiveId" clId="{92470A70-CE26-482D-A53E-D082D7A6D6A5}" dt="2024-10-23T20:38:41.086" v="5636"/>
          <ac:spMkLst>
            <pc:docMk/>
            <pc:sldMk cId="2554135092" sldId="416"/>
            <ac:spMk id="41" creationId="{D5280F0F-0401-804A-3144-5B86886D9770}"/>
          </ac:spMkLst>
        </pc:spChg>
        <pc:spChg chg="add mod">
          <ac:chgData name="Dan Jenkins" userId="0cbe366903348d38" providerId="LiveId" clId="{92470A70-CE26-482D-A53E-D082D7A6D6A5}" dt="2024-10-23T20:38:41.086" v="5636"/>
          <ac:spMkLst>
            <pc:docMk/>
            <pc:sldMk cId="2554135092" sldId="416"/>
            <ac:spMk id="42" creationId="{96CF5E8C-B2E4-F5D8-165A-8AF9FA06AC6E}"/>
          </ac:spMkLst>
        </pc:spChg>
        <pc:spChg chg="add mod">
          <ac:chgData name="Dan Jenkins" userId="0cbe366903348d38" providerId="LiveId" clId="{92470A70-CE26-482D-A53E-D082D7A6D6A5}" dt="2024-10-23T20:38:41.086" v="5636"/>
          <ac:spMkLst>
            <pc:docMk/>
            <pc:sldMk cId="2554135092" sldId="416"/>
            <ac:spMk id="43" creationId="{48593484-F934-4969-F066-61587D47FD54}"/>
          </ac:spMkLst>
        </pc:spChg>
        <pc:spChg chg="add mod">
          <ac:chgData name="Dan Jenkins" userId="0cbe366903348d38" providerId="LiveId" clId="{92470A70-CE26-482D-A53E-D082D7A6D6A5}" dt="2024-10-23T20:38:41.086" v="5636"/>
          <ac:spMkLst>
            <pc:docMk/>
            <pc:sldMk cId="2554135092" sldId="416"/>
            <ac:spMk id="44" creationId="{E193C57D-AB12-C52E-28E2-3376995651F8}"/>
          </ac:spMkLst>
        </pc:spChg>
        <pc:spChg chg="add mod">
          <ac:chgData name="Dan Jenkins" userId="0cbe366903348d38" providerId="LiveId" clId="{92470A70-CE26-482D-A53E-D082D7A6D6A5}" dt="2024-10-23T20:38:41.086" v="5636"/>
          <ac:spMkLst>
            <pc:docMk/>
            <pc:sldMk cId="2554135092" sldId="416"/>
            <ac:spMk id="45" creationId="{A47EA4DD-2139-43C9-3F23-8032569DBE5D}"/>
          </ac:spMkLst>
        </pc:spChg>
        <pc:spChg chg="add mod">
          <ac:chgData name="Dan Jenkins" userId="0cbe366903348d38" providerId="LiveId" clId="{92470A70-CE26-482D-A53E-D082D7A6D6A5}" dt="2024-10-23T20:38:41.086" v="5636"/>
          <ac:spMkLst>
            <pc:docMk/>
            <pc:sldMk cId="2554135092" sldId="416"/>
            <ac:spMk id="46" creationId="{CC8D8F34-8906-BF51-AD11-F005B6A9D0F3}"/>
          </ac:spMkLst>
        </pc:spChg>
        <pc:spChg chg="add mod">
          <ac:chgData name="Dan Jenkins" userId="0cbe366903348d38" providerId="LiveId" clId="{92470A70-CE26-482D-A53E-D082D7A6D6A5}" dt="2024-10-23T20:38:41.086" v="5636"/>
          <ac:spMkLst>
            <pc:docMk/>
            <pc:sldMk cId="2554135092" sldId="416"/>
            <ac:spMk id="47" creationId="{6A817A7D-A61F-4258-ABE4-675FF8B4092F}"/>
          </ac:spMkLst>
        </pc:spChg>
        <pc:spChg chg="add mod">
          <ac:chgData name="Dan Jenkins" userId="0cbe366903348d38" providerId="LiveId" clId="{92470A70-CE26-482D-A53E-D082D7A6D6A5}" dt="2024-10-23T20:38:41.086" v="5636"/>
          <ac:spMkLst>
            <pc:docMk/>
            <pc:sldMk cId="2554135092" sldId="416"/>
            <ac:spMk id="48" creationId="{5F8B6932-E8BF-6466-DE4E-2695C7C78DF9}"/>
          </ac:spMkLst>
        </pc:spChg>
        <pc:spChg chg="add mod">
          <ac:chgData name="Dan Jenkins" userId="0cbe366903348d38" providerId="LiveId" clId="{92470A70-CE26-482D-A53E-D082D7A6D6A5}" dt="2024-10-23T20:38:41.086" v="5636"/>
          <ac:spMkLst>
            <pc:docMk/>
            <pc:sldMk cId="2554135092" sldId="416"/>
            <ac:spMk id="49" creationId="{CF1040FF-DAE9-35A5-6AA1-4B5187001599}"/>
          </ac:spMkLst>
        </pc:spChg>
        <pc:spChg chg="add mod">
          <ac:chgData name="Dan Jenkins" userId="0cbe366903348d38" providerId="LiveId" clId="{92470A70-CE26-482D-A53E-D082D7A6D6A5}" dt="2024-10-23T20:38:41.086" v="5636"/>
          <ac:spMkLst>
            <pc:docMk/>
            <pc:sldMk cId="2554135092" sldId="416"/>
            <ac:spMk id="50" creationId="{682007C1-67D8-9DC6-5DA3-44C1AA49E074}"/>
          </ac:spMkLst>
        </pc:spChg>
        <pc:spChg chg="add mod">
          <ac:chgData name="Dan Jenkins" userId="0cbe366903348d38" providerId="LiveId" clId="{92470A70-CE26-482D-A53E-D082D7A6D6A5}" dt="2024-10-23T20:38:41.086" v="5636"/>
          <ac:spMkLst>
            <pc:docMk/>
            <pc:sldMk cId="2554135092" sldId="416"/>
            <ac:spMk id="51" creationId="{E5D48DD4-619C-1C37-DCF8-857BC6FAB424}"/>
          </ac:spMkLst>
        </pc:spChg>
        <pc:spChg chg="add mod">
          <ac:chgData name="Dan Jenkins" userId="0cbe366903348d38" providerId="LiveId" clId="{92470A70-CE26-482D-A53E-D082D7A6D6A5}" dt="2024-10-23T20:38:41.086" v="5636"/>
          <ac:spMkLst>
            <pc:docMk/>
            <pc:sldMk cId="2554135092" sldId="416"/>
            <ac:spMk id="52" creationId="{1105CD31-7EA5-80F7-E079-7A9EE9349F71}"/>
          </ac:spMkLst>
        </pc:spChg>
        <pc:spChg chg="add mod">
          <ac:chgData name="Dan Jenkins" userId="0cbe366903348d38" providerId="LiveId" clId="{92470A70-CE26-482D-A53E-D082D7A6D6A5}" dt="2024-10-23T20:38:41.086" v="5636"/>
          <ac:spMkLst>
            <pc:docMk/>
            <pc:sldMk cId="2554135092" sldId="416"/>
            <ac:spMk id="53" creationId="{B634C691-B9C7-BAA3-F5CC-8A9CFF6119B5}"/>
          </ac:spMkLst>
        </pc:spChg>
        <pc:spChg chg="add mod">
          <ac:chgData name="Dan Jenkins" userId="0cbe366903348d38" providerId="LiveId" clId="{92470A70-CE26-482D-A53E-D082D7A6D6A5}" dt="2024-10-23T20:38:41.086" v="5636"/>
          <ac:spMkLst>
            <pc:docMk/>
            <pc:sldMk cId="2554135092" sldId="416"/>
            <ac:spMk id="54" creationId="{6AA06AF1-C845-406C-5E36-4E273C8EFAC3}"/>
          </ac:spMkLst>
        </pc:spChg>
        <pc:spChg chg="add mod">
          <ac:chgData name="Dan Jenkins" userId="0cbe366903348d38" providerId="LiveId" clId="{92470A70-CE26-482D-A53E-D082D7A6D6A5}" dt="2024-10-23T20:38:41.086" v="5636"/>
          <ac:spMkLst>
            <pc:docMk/>
            <pc:sldMk cId="2554135092" sldId="416"/>
            <ac:spMk id="55" creationId="{CD534471-6E52-0377-87A2-E14B526FF9D9}"/>
          </ac:spMkLst>
        </pc:spChg>
        <pc:spChg chg="add mod">
          <ac:chgData name="Dan Jenkins" userId="0cbe366903348d38" providerId="LiveId" clId="{92470A70-CE26-482D-A53E-D082D7A6D6A5}" dt="2024-10-23T20:38:41.086" v="5636"/>
          <ac:spMkLst>
            <pc:docMk/>
            <pc:sldMk cId="2554135092" sldId="416"/>
            <ac:spMk id="56" creationId="{E12469F8-32D2-0406-310F-686E5F7C7941}"/>
          </ac:spMkLst>
        </pc:spChg>
        <pc:spChg chg="add mod">
          <ac:chgData name="Dan Jenkins" userId="0cbe366903348d38" providerId="LiveId" clId="{92470A70-CE26-482D-A53E-D082D7A6D6A5}" dt="2024-10-23T20:38:41.086" v="5636"/>
          <ac:spMkLst>
            <pc:docMk/>
            <pc:sldMk cId="2554135092" sldId="416"/>
            <ac:spMk id="57" creationId="{8EA351BC-BB53-FBBD-FC6E-C52D39CD4E60}"/>
          </ac:spMkLst>
        </pc:spChg>
        <pc:spChg chg="add mod">
          <ac:chgData name="Dan Jenkins" userId="0cbe366903348d38" providerId="LiveId" clId="{92470A70-CE26-482D-A53E-D082D7A6D6A5}" dt="2024-10-23T20:38:41.086" v="5636"/>
          <ac:spMkLst>
            <pc:docMk/>
            <pc:sldMk cId="2554135092" sldId="416"/>
            <ac:spMk id="58" creationId="{8592457B-94D4-8CEF-FCCB-4F394AA5E798}"/>
          </ac:spMkLst>
        </pc:spChg>
        <pc:spChg chg="add mod">
          <ac:chgData name="Dan Jenkins" userId="0cbe366903348d38" providerId="LiveId" clId="{92470A70-CE26-482D-A53E-D082D7A6D6A5}" dt="2024-10-23T20:38:41.086" v="5636"/>
          <ac:spMkLst>
            <pc:docMk/>
            <pc:sldMk cId="2554135092" sldId="416"/>
            <ac:spMk id="59" creationId="{B37AB20C-34BC-7B4D-33F5-74EADAC3999C}"/>
          </ac:spMkLst>
        </pc:spChg>
        <pc:spChg chg="add mod">
          <ac:chgData name="Dan Jenkins" userId="0cbe366903348d38" providerId="LiveId" clId="{92470A70-CE26-482D-A53E-D082D7A6D6A5}" dt="2024-10-23T20:38:41.086" v="5636"/>
          <ac:spMkLst>
            <pc:docMk/>
            <pc:sldMk cId="2554135092" sldId="416"/>
            <ac:spMk id="60" creationId="{62D5212E-124F-4A69-E211-BD8AD1831B31}"/>
          </ac:spMkLst>
        </pc:spChg>
        <pc:spChg chg="add mod">
          <ac:chgData name="Dan Jenkins" userId="0cbe366903348d38" providerId="LiveId" clId="{92470A70-CE26-482D-A53E-D082D7A6D6A5}" dt="2024-10-23T20:38:41.086" v="5636"/>
          <ac:spMkLst>
            <pc:docMk/>
            <pc:sldMk cId="2554135092" sldId="416"/>
            <ac:spMk id="61" creationId="{31FC7DD0-BF1D-FFA1-F16D-C01EEF8D49CE}"/>
          </ac:spMkLst>
        </pc:spChg>
        <pc:spChg chg="mod">
          <ac:chgData name="Dan Jenkins" userId="0cbe366903348d38" providerId="LiveId" clId="{92470A70-CE26-482D-A53E-D082D7A6D6A5}" dt="2024-10-23T20:38:41.086" v="5636"/>
          <ac:spMkLst>
            <pc:docMk/>
            <pc:sldMk cId="2554135092" sldId="416"/>
            <ac:spMk id="63" creationId="{4D1341DF-EEC0-CC30-BADE-05A12B9B4077}"/>
          </ac:spMkLst>
        </pc:spChg>
        <pc:spChg chg="mod">
          <ac:chgData name="Dan Jenkins" userId="0cbe366903348d38" providerId="LiveId" clId="{92470A70-CE26-482D-A53E-D082D7A6D6A5}" dt="2024-10-23T20:38:41.086" v="5636"/>
          <ac:spMkLst>
            <pc:docMk/>
            <pc:sldMk cId="2554135092" sldId="416"/>
            <ac:spMk id="64" creationId="{81EBA361-6014-D1A6-5832-70B23254382B}"/>
          </ac:spMkLst>
        </pc:spChg>
        <pc:spChg chg="mod">
          <ac:chgData name="Dan Jenkins" userId="0cbe366903348d38" providerId="LiveId" clId="{92470A70-CE26-482D-A53E-D082D7A6D6A5}" dt="2024-10-23T20:38:41.086" v="5636"/>
          <ac:spMkLst>
            <pc:docMk/>
            <pc:sldMk cId="2554135092" sldId="416"/>
            <ac:spMk id="65" creationId="{01140279-9C6C-07D5-06F5-52CB9BCA0DBE}"/>
          </ac:spMkLst>
        </pc:spChg>
        <pc:spChg chg="mod">
          <ac:chgData name="Dan Jenkins" userId="0cbe366903348d38" providerId="LiveId" clId="{92470A70-CE26-482D-A53E-D082D7A6D6A5}" dt="2024-10-23T20:38:41.086" v="5636"/>
          <ac:spMkLst>
            <pc:docMk/>
            <pc:sldMk cId="2554135092" sldId="416"/>
            <ac:spMk id="66" creationId="{538618BE-4025-4C53-16AC-EADAE23A5487}"/>
          </ac:spMkLst>
        </pc:spChg>
        <pc:spChg chg="mod">
          <ac:chgData name="Dan Jenkins" userId="0cbe366903348d38" providerId="LiveId" clId="{92470A70-CE26-482D-A53E-D082D7A6D6A5}" dt="2024-10-23T20:38:41.086" v="5636"/>
          <ac:spMkLst>
            <pc:docMk/>
            <pc:sldMk cId="2554135092" sldId="416"/>
            <ac:spMk id="67" creationId="{2E9919EB-FE4B-34D7-8515-4C4695E89509}"/>
          </ac:spMkLst>
        </pc:spChg>
        <pc:grpChg chg="add mod">
          <ac:chgData name="Dan Jenkins" userId="0cbe366903348d38" providerId="LiveId" clId="{92470A70-CE26-482D-A53E-D082D7A6D6A5}" dt="2024-10-23T20:38:59.505" v="5637" actId="1038"/>
          <ac:grpSpMkLst>
            <pc:docMk/>
            <pc:sldMk cId="2554135092" sldId="416"/>
            <ac:grpSpMk id="31" creationId="{B306C3C2-7EE9-8BFE-0845-BDE4FB5550E1}"/>
          </ac:grpSpMkLst>
        </pc:grpChg>
        <pc:grpChg chg="add mod">
          <ac:chgData name="Dan Jenkins" userId="0cbe366903348d38" providerId="LiveId" clId="{92470A70-CE26-482D-A53E-D082D7A6D6A5}" dt="2024-10-23T20:38:41.086" v="5636"/>
          <ac:grpSpMkLst>
            <pc:docMk/>
            <pc:sldMk cId="2554135092" sldId="416"/>
            <ac:grpSpMk id="62" creationId="{1738DFB7-5305-67CD-409C-942484301CFD}"/>
          </ac:grpSpMkLst>
        </pc:grpChg>
        <pc:picChg chg="add del mod">
          <ac:chgData name="Dan Jenkins" userId="0cbe366903348d38" providerId="LiveId" clId="{92470A70-CE26-482D-A53E-D082D7A6D6A5}" dt="2024-10-23T20:39:07.714" v="5639" actId="1076"/>
          <ac:picMkLst>
            <pc:docMk/>
            <pc:sldMk cId="2554135092" sldId="416"/>
            <ac:picMk id="3" creationId="{0E515A8A-1DD8-4AD7-6983-5AE2E4ED13A0}"/>
          </ac:picMkLst>
        </pc:picChg>
      </pc:sldChg>
      <pc:sldChg chg="del">
        <pc:chgData name="Dan Jenkins" userId="0cbe366903348d38" providerId="LiveId" clId="{92470A70-CE26-482D-A53E-D082D7A6D6A5}" dt="2024-10-22T20:02:03.986" v="70" actId="2696"/>
        <pc:sldMkLst>
          <pc:docMk/>
          <pc:sldMk cId="1885769211" sldId="417"/>
        </pc:sldMkLst>
      </pc:sldChg>
      <pc:sldChg chg="add del">
        <pc:chgData name="Dan Jenkins" userId="0cbe366903348d38" providerId="LiveId" clId="{92470A70-CE26-482D-A53E-D082D7A6D6A5}" dt="2024-10-23T13:56:06.428" v="635" actId="2696"/>
        <pc:sldMkLst>
          <pc:docMk/>
          <pc:sldMk cId="462686022" sldId="424"/>
        </pc:sldMkLst>
      </pc:sldChg>
      <pc:sldChg chg="del">
        <pc:chgData name="Dan Jenkins" userId="0cbe366903348d38" providerId="LiveId" clId="{92470A70-CE26-482D-A53E-D082D7A6D6A5}" dt="2024-10-23T14:03:25.962" v="820" actId="2696"/>
        <pc:sldMkLst>
          <pc:docMk/>
          <pc:sldMk cId="295101947" sldId="426"/>
        </pc:sldMkLst>
      </pc:sldChg>
      <pc:sldChg chg="del">
        <pc:chgData name="Dan Jenkins" userId="0cbe366903348d38" providerId="LiveId" clId="{92470A70-CE26-482D-A53E-D082D7A6D6A5}" dt="2024-10-23T14:03:22.232" v="819" actId="2696"/>
        <pc:sldMkLst>
          <pc:docMk/>
          <pc:sldMk cId="2585098532" sldId="429"/>
        </pc:sldMkLst>
      </pc:sldChg>
      <pc:sldChg chg="modSp del mod">
        <pc:chgData name="Dan Jenkins" userId="0cbe366903348d38" providerId="LiveId" clId="{92470A70-CE26-482D-A53E-D082D7A6D6A5}" dt="2024-10-23T20:45:37.332" v="5715" actId="2696"/>
        <pc:sldMkLst>
          <pc:docMk/>
          <pc:sldMk cId="2447911462" sldId="430"/>
        </pc:sldMkLst>
        <pc:spChg chg="mod">
          <ac:chgData name="Dan Jenkins" userId="0cbe366903348d38" providerId="LiveId" clId="{92470A70-CE26-482D-A53E-D082D7A6D6A5}" dt="2024-10-23T14:01:53.284" v="780" actId="6549"/>
          <ac:spMkLst>
            <pc:docMk/>
            <pc:sldMk cId="2447911462" sldId="430"/>
            <ac:spMk id="7" creationId="{45F21CD8-1C98-E6DD-062D-4828DC1E1F01}"/>
          </ac:spMkLst>
        </pc:spChg>
      </pc:sldChg>
      <pc:sldChg chg="modSp del mod ord">
        <pc:chgData name="Dan Jenkins" userId="0cbe366903348d38" providerId="LiveId" clId="{92470A70-CE26-482D-A53E-D082D7A6D6A5}" dt="2024-10-23T20:45:36.233" v="5714" actId="2696"/>
        <pc:sldMkLst>
          <pc:docMk/>
          <pc:sldMk cId="2519095454" sldId="431"/>
        </pc:sldMkLst>
        <pc:spChg chg="mod">
          <ac:chgData name="Dan Jenkins" userId="0cbe366903348d38" providerId="LiveId" clId="{92470A70-CE26-482D-A53E-D082D7A6D6A5}" dt="2024-10-23T14:01:34.536" v="750" actId="6549"/>
          <ac:spMkLst>
            <pc:docMk/>
            <pc:sldMk cId="2519095454" sldId="431"/>
            <ac:spMk id="7" creationId="{45F21CD8-1C98-E6DD-062D-4828DC1E1F01}"/>
          </ac:spMkLst>
        </pc:spChg>
      </pc:sldChg>
      <pc:sldChg chg="modSp del mod">
        <pc:chgData name="Dan Jenkins" userId="0cbe366903348d38" providerId="LiveId" clId="{92470A70-CE26-482D-A53E-D082D7A6D6A5}" dt="2024-10-23T14:03:15.489" v="817" actId="2696"/>
        <pc:sldMkLst>
          <pc:docMk/>
          <pc:sldMk cId="2240544220" sldId="432"/>
        </pc:sldMkLst>
        <pc:spChg chg="mod">
          <ac:chgData name="Dan Jenkins" userId="0cbe366903348d38" providerId="LiveId" clId="{92470A70-CE26-482D-A53E-D082D7A6D6A5}" dt="2024-10-16T21:06:08.699" v="16" actId="1035"/>
          <ac:spMkLst>
            <pc:docMk/>
            <pc:sldMk cId="2240544220" sldId="432"/>
            <ac:spMk id="14" creationId="{AF1A8AF7-AA57-A8F6-7F1F-127169681D3D}"/>
          </ac:spMkLst>
        </pc:spChg>
      </pc:sldChg>
      <pc:sldChg chg="del">
        <pc:chgData name="Dan Jenkins" userId="0cbe366903348d38" providerId="LiveId" clId="{92470A70-CE26-482D-A53E-D082D7A6D6A5}" dt="2024-10-23T13:55:19.758" v="616" actId="2696"/>
        <pc:sldMkLst>
          <pc:docMk/>
          <pc:sldMk cId="3411710751" sldId="436"/>
        </pc:sldMkLst>
      </pc:sldChg>
      <pc:sldChg chg="del">
        <pc:chgData name="Dan Jenkins" userId="0cbe366903348d38" providerId="LiveId" clId="{92470A70-CE26-482D-A53E-D082D7A6D6A5}" dt="2024-10-23T13:55:22.421" v="617" actId="2696"/>
        <pc:sldMkLst>
          <pc:docMk/>
          <pc:sldMk cId="907310788" sldId="437"/>
        </pc:sldMkLst>
      </pc:sldChg>
      <pc:sldChg chg="del">
        <pc:chgData name="Dan Jenkins" userId="0cbe366903348d38" providerId="LiveId" clId="{92470A70-CE26-482D-A53E-D082D7A6D6A5}" dt="2024-10-23T13:55:23.409" v="618" actId="2696"/>
        <pc:sldMkLst>
          <pc:docMk/>
          <pc:sldMk cId="2007811273" sldId="438"/>
        </pc:sldMkLst>
      </pc:sldChg>
      <pc:sldChg chg="del">
        <pc:chgData name="Dan Jenkins" userId="0cbe366903348d38" providerId="LiveId" clId="{92470A70-CE26-482D-A53E-D082D7A6D6A5}" dt="2024-10-23T13:55:24.456" v="619" actId="2696"/>
        <pc:sldMkLst>
          <pc:docMk/>
          <pc:sldMk cId="3684633034" sldId="439"/>
        </pc:sldMkLst>
      </pc:sldChg>
      <pc:sldChg chg="del">
        <pc:chgData name="Dan Jenkins" userId="0cbe366903348d38" providerId="LiveId" clId="{92470A70-CE26-482D-A53E-D082D7A6D6A5}" dt="2024-10-23T13:55:25.455" v="620" actId="2696"/>
        <pc:sldMkLst>
          <pc:docMk/>
          <pc:sldMk cId="2567186253" sldId="440"/>
        </pc:sldMkLst>
      </pc:sldChg>
      <pc:sldChg chg="del">
        <pc:chgData name="Dan Jenkins" userId="0cbe366903348d38" providerId="LiveId" clId="{92470A70-CE26-482D-A53E-D082D7A6D6A5}" dt="2024-10-23T13:55:26.435" v="621" actId="2696"/>
        <pc:sldMkLst>
          <pc:docMk/>
          <pc:sldMk cId="2754668352" sldId="441"/>
        </pc:sldMkLst>
      </pc:sldChg>
      <pc:sldChg chg="del">
        <pc:chgData name="Dan Jenkins" userId="0cbe366903348d38" providerId="LiveId" clId="{92470A70-CE26-482D-A53E-D082D7A6D6A5}" dt="2024-10-23T13:55:27.383" v="622" actId="2696"/>
        <pc:sldMkLst>
          <pc:docMk/>
          <pc:sldMk cId="1010879206" sldId="442"/>
        </pc:sldMkLst>
      </pc:sldChg>
      <pc:sldChg chg="del">
        <pc:chgData name="Dan Jenkins" userId="0cbe366903348d38" providerId="LiveId" clId="{92470A70-CE26-482D-A53E-D082D7A6D6A5}" dt="2024-10-23T13:55:33.542" v="626" actId="2696"/>
        <pc:sldMkLst>
          <pc:docMk/>
          <pc:sldMk cId="2247886819" sldId="447"/>
        </pc:sldMkLst>
      </pc:sldChg>
      <pc:sldChg chg="del">
        <pc:chgData name="Dan Jenkins" userId="0cbe366903348d38" providerId="LiveId" clId="{92470A70-CE26-482D-A53E-D082D7A6D6A5}" dt="2024-10-23T13:55:34.641" v="627" actId="2696"/>
        <pc:sldMkLst>
          <pc:docMk/>
          <pc:sldMk cId="2788478771" sldId="448"/>
        </pc:sldMkLst>
      </pc:sldChg>
      <pc:sldChg chg="del">
        <pc:chgData name="Dan Jenkins" userId="0cbe366903348d38" providerId="LiveId" clId="{92470A70-CE26-482D-A53E-D082D7A6D6A5}" dt="2024-10-23T13:55:35.805" v="628" actId="2696"/>
        <pc:sldMkLst>
          <pc:docMk/>
          <pc:sldMk cId="148710370" sldId="449"/>
        </pc:sldMkLst>
      </pc:sldChg>
      <pc:sldChg chg="del">
        <pc:chgData name="Dan Jenkins" userId="0cbe366903348d38" providerId="LiveId" clId="{92470A70-CE26-482D-A53E-D082D7A6D6A5}" dt="2024-10-23T13:55:37.212" v="629" actId="2696"/>
        <pc:sldMkLst>
          <pc:docMk/>
          <pc:sldMk cId="1526177343" sldId="450"/>
        </pc:sldMkLst>
      </pc:sldChg>
      <pc:sldChg chg="del">
        <pc:chgData name="Dan Jenkins" userId="0cbe366903348d38" providerId="LiveId" clId="{92470A70-CE26-482D-A53E-D082D7A6D6A5}" dt="2024-10-23T13:55:38.581" v="630" actId="2696"/>
        <pc:sldMkLst>
          <pc:docMk/>
          <pc:sldMk cId="1224735976" sldId="451"/>
        </pc:sldMkLst>
      </pc:sldChg>
      <pc:sldChg chg="del">
        <pc:chgData name="Dan Jenkins" userId="0cbe366903348d38" providerId="LiveId" clId="{92470A70-CE26-482D-A53E-D082D7A6D6A5}" dt="2024-10-23T13:56:17.748" v="639" actId="2696"/>
        <pc:sldMkLst>
          <pc:docMk/>
          <pc:sldMk cId="4089498026" sldId="453"/>
        </pc:sldMkLst>
      </pc:sldChg>
      <pc:sldChg chg="del">
        <pc:chgData name="Dan Jenkins" userId="0cbe366903348d38" providerId="LiveId" clId="{92470A70-CE26-482D-A53E-D082D7A6D6A5}" dt="2024-10-23T13:56:19.769" v="641" actId="2696"/>
        <pc:sldMkLst>
          <pc:docMk/>
          <pc:sldMk cId="1268078770" sldId="454"/>
        </pc:sldMkLst>
      </pc:sldChg>
      <pc:sldChg chg="del">
        <pc:chgData name="Dan Jenkins" userId="0cbe366903348d38" providerId="LiveId" clId="{92470A70-CE26-482D-A53E-D082D7A6D6A5}" dt="2024-10-23T13:56:18.865" v="640" actId="2696"/>
        <pc:sldMkLst>
          <pc:docMk/>
          <pc:sldMk cId="1800841990" sldId="455"/>
        </pc:sldMkLst>
      </pc:sldChg>
      <pc:sldChg chg="del">
        <pc:chgData name="Dan Jenkins" userId="0cbe366903348d38" providerId="LiveId" clId="{92470A70-CE26-482D-A53E-D082D7A6D6A5}" dt="2024-10-23T13:56:21.168" v="642" actId="2696"/>
        <pc:sldMkLst>
          <pc:docMk/>
          <pc:sldMk cId="2907654128" sldId="456"/>
        </pc:sldMkLst>
      </pc:sldChg>
      <pc:sldChg chg="del">
        <pc:chgData name="Dan Jenkins" userId="0cbe366903348d38" providerId="LiveId" clId="{92470A70-CE26-482D-A53E-D082D7A6D6A5}" dt="2024-10-23T13:56:22.397" v="643" actId="2696"/>
        <pc:sldMkLst>
          <pc:docMk/>
          <pc:sldMk cId="873849546" sldId="457"/>
        </pc:sldMkLst>
      </pc:sldChg>
      <pc:sldChg chg="del">
        <pc:chgData name="Dan Jenkins" userId="0cbe366903348d38" providerId="LiveId" clId="{92470A70-CE26-482D-A53E-D082D7A6D6A5}" dt="2024-10-23T13:56:23.665" v="644" actId="2696"/>
        <pc:sldMkLst>
          <pc:docMk/>
          <pc:sldMk cId="870995971" sldId="458"/>
        </pc:sldMkLst>
      </pc:sldChg>
      <pc:sldChg chg="del">
        <pc:chgData name="Dan Jenkins" userId="0cbe366903348d38" providerId="LiveId" clId="{92470A70-CE26-482D-A53E-D082D7A6D6A5}" dt="2024-10-23T13:56:26.660" v="645" actId="2696"/>
        <pc:sldMkLst>
          <pc:docMk/>
          <pc:sldMk cId="1698952141" sldId="459"/>
        </pc:sldMkLst>
      </pc:sldChg>
      <pc:sldChg chg="add del">
        <pc:chgData name="Dan Jenkins" userId="0cbe366903348d38" providerId="LiveId" clId="{92470A70-CE26-482D-A53E-D082D7A6D6A5}" dt="2024-10-23T13:55:59.970" v="634" actId="2696"/>
        <pc:sldMkLst>
          <pc:docMk/>
          <pc:sldMk cId="1622924303" sldId="463"/>
        </pc:sldMkLst>
      </pc:sldChg>
      <pc:sldChg chg="del">
        <pc:chgData name="Dan Jenkins" userId="0cbe366903348d38" providerId="LiveId" clId="{92470A70-CE26-482D-A53E-D082D7A6D6A5}" dt="2024-10-23T13:56:10.997" v="636" actId="2696"/>
        <pc:sldMkLst>
          <pc:docMk/>
          <pc:sldMk cId="2956962033" sldId="464"/>
        </pc:sldMkLst>
      </pc:sldChg>
      <pc:sldChg chg="del">
        <pc:chgData name="Dan Jenkins" userId="0cbe366903348d38" providerId="LiveId" clId="{92470A70-CE26-482D-A53E-D082D7A6D6A5}" dt="2024-10-23T13:56:16.603" v="638" actId="2696"/>
        <pc:sldMkLst>
          <pc:docMk/>
          <pc:sldMk cId="27273025" sldId="465"/>
        </pc:sldMkLst>
      </pc:sldChg>
      <pc:sldChg chg="addSp modSp">
        <pc:chgData name="Dan Jenkins" userId="0cbe366903348d38" providerId="LiveId" clId="{92470A70-CE26-482D-A53E-D082D7A6D6A5}" dt="2024-10-23T14:07:42.251" v="828" actId="1076"/>
        <pc:sldMkLst>
          <pc:docMk/>
          <pc:sldMk cId="1204898434" sldId="468"/>
        </pc:sldMkLst>
        <pc:picChg chg="add mod">
          <ac:chgData name="Dan Jenkins" userId="0cbe366903348d38" providerId="LiveId" clId="{92470A70-CE26-482D-A53E-D082D7A6D6A5}" dt="2024-10-23T14:06:13.441" v="821"/>
          <ac:picMkLst>
            <pc:docMk/>
            <pc:sldMk cId="1204898434" sldId="468"/>
            <ac:picMk id="2" creationId="{15897C39-6252-A410-8C83-41FE184992B3}"/>
          </ac:picMkLst>
        </pc:picChg>
        <pc:picChg chg="mod">
          <ac:chgData name="Dan Jenkins" userId="0cbe366903348d38" providerId="LiveId" clId="{92470A70-CE26-482D-A53E-D082D7A6D6A5}" dt="2024-10-23T14:07:41.257" v="827" actId="1076"/>
          <ac:picMkLst>
            <pc:docMk/>
            <pc:sldMk cId="1204898434" sldId="468"/>
            <ac:picMk id="4" creationId="{94E0B62E-C9D6-DE20-D4D1-2F6A19CA2695}"/>
          </ac:picMkLst>
        </pc:picChg>
        <pc:picChg chg="add mod">
          <ac:chgData name="Dan Jenkins" userId="0cbe366903348d38" providerId="LiveId" clId="{92470A70-CE26-482D-A53E-D082D7A6D6A5}" dt="2024-10-23T14:07:42.251" v="828" actId="1076"/>
          <ac:picMkLst>
            <pc:docMk/>
            <pc:sldMk cId="1204898434" sldId="468"/>
            <ac:picMk id="5" creationId="{7AAAC1B6-66D9-8545-C44B-FEC4DEB0A3EE}"/>
          </ac:picMkLst>
        </pc:picChg>
      </pc:sldChg>
      <pc:sldChg chg="del">
        <pc:chgData name="Dan Jenkins" userId="0cbe366903348d38" providerId="LiveId" clId="{92470A70-CE26-482D-A53E-D082D7A6D6A5}" dt="2024-10-23T13:55:28.873" v="623" actId="2696"/>
        <pc:sldMkLst>
          <pc:docMk/>
          <pc:sldMk cId="624584516" sldId="477"/>
        </pc:sldMkLst>
      </pc:sldChg>
      <pc:sldChg chg="del">
        <pc:chgData name="Dan Jenkins" userId="0cbe366903348d38" providerId="LiveId" clId="{92470A70-CE26-482D-A53E-D082D7A6D6A5}" dt="2024-10-23T13:55:30.046" v="624" actId="2696"/>
        <pc:sldMkLst>
          <pc:docMk/>
          <pc:sldMk cId="690554093" sldId="480"/>
        </pc:sldMkLst>
      </pc:sldChg>
      <pc:sldChg chg="del">
        <pc:chgData name="Dan Jenkins" userId="0cbe366903348d38" providerId="LiveId" clId="{92470A70-CE26-482D-A53E-D082D7A6D6A5}" dt="2024-10-23T14:03:17.990" v="818" actId="2696"/>
        <pc:sldMkLst>
          <pc:docMk/>
          <pc:sldMk cId="667310982" sldId="481"/>
        </pc:sldMkLst>
      </pc:sldChg>
      <pc:sldChg chg="del">
        <pc:chgData name="Dan Jenkins" userId="0cbe366903348d38" providerId="LiveId" clId="{92470A70-CE26-482D-A53E-D082D7A6D6A5}" dt="2024-10-23T13:57:15.368" v="646" actId="2696"/>
        <pc:sldMkLst>
          <pc:docMk/>
          <pc:sldMk cId="1586369468" sldId="482"/>
        </pc:sldMkLst>
      </pc:sldChg>
      <pc:sldChg chg="addSp delSp modSp del mod">
        <pc:chgData name="Dan Jenkins" userId="0cbe366903348d38" providerId="LiveId" clId="{92470A70-CE26-482D-A53E-D082D7A6D6A5}" dt="2024-10-23T13:57:17.108" v="647" actId="2696"/>
        <pc:sldMkLst>
          <pc:docMk/>
          <pc:sldMk cId="2756375891" sldId="483"/>
        </pc:sldMkLst>
        <pc:spChg chg="del">
          <ac:chgData name="Dan Jenkins" userId="0cbe366903348d38" providerId="LiveId" clId="{92470A70-CE26-482D-A53E-D082D7A6D6A5}" dt="2024-10-16T21:06:30.198" v="17" actId="478"/>
          <ac:spMkLst>
            <pc:docMk/>
            <pc:sldMk cId="2756375891" sldId="483"/>
            <ac:spMk id="2" creationId="{3A6B6FE5-0D03-866D-9EB0-2269B3069F52}"/>
          </ac:spMkLst>
        </pc:spChg>
        <pc:spChg chg="mod">
          <ac:chgData name="Dan Jenkins" userId="0cbe366903348d38" providerId="LiveId" clId="{92470A70-CE26-482D-A53E-D082D7A6D6A5}" dt="2024-10-16T21:07:50.633" v="65" actId="1036"/>
          <ac:spMkLst>
            <pc:docMk/>
            <pc:sldMk cId="2756375891" sldId="483"/>
            <ac:spMk id="5" creationId="{88AE9950-A6D9-522A-E3C7-E89708DB7CDA}"/>
          </ac:spMkLst>
        </pc:spChg>
        <pc:spChg chg="mod">
          <ac:chgData name="Dan Jenkins" userId="0cbe366903348d38" providerId="LiveId" clId="{92470A70-CE26-482D-A53E-D082D7A6D6A5}" dt="2024-10-16T21:07:18.864" v="57" actId="14100"/>
          <ac:spMkLst>
            <pc:docMk/>
            <pc:sldMk cId="2756375891" sldId="483"/>
            <ac:spMk id="6" creationId="{C4C291BC-E30E-26E6-7281-0925DB1DDD13}"/>
          </ac:spMkLst>
        </pc:spChg>
        <pc:spChg chg="del mod">
          <ac:chgData name="Dan Jenkins" userId="0cbe366903348d38" providerId="LiveId" clId="{92470A70-CE26-482D-A53E-D082D7A6D6A5}" dt="2024-10-16T21:07:33.598" v="59" actId="478"/>
          <ac:spMkLst>
            <pc:docMk/>
            <pc:sldMk cId="2756375891" sldId="483"/>
            <ac:spMk id="8" creationId="{C258D766-F721-F2E5-AF8F-B42D7740044F}"/>
          </ac:spMkLst>
        </pc:spChg>
        <pc:spChg chg="add del">
          <ac:chgData name="Dan Jenkins" userId="0cbe366903348d38" providerId="LiveId" clId="{92470A70-CE26-482D-A53E-D082D7A6D6A5}" dt="2024-10-16T21:07:53.320" v="67" actId="478"/>
          <ac:spMkLst>
            <pc:docMk/>
            <pc:sldMk cId="2756375891" sldId="483"/>
            <ac:spMk id="9" creationId="{92C96B53-0934-7238-7FC5-0DDABCD095BB}"/>
          </ac:spMkLst>
        </pc:spChg>
      </pc:sldChg>
      <pc:sldChg chg="del">
        <pc:chgData name="Dan Jenkins" userId="0cbe366903348d38" providerId="LiveId" clId="{92470A70-CE26-482D-A53E-D082D7A6D6A5}" dt="2024-10-23T13:55:31.322" v="625" actId="2696"/>
        <pc:sldMkLst>
          <pc:docMk/>
          <pc:sldMk cId="2081585043" sldId="485"/>
        </pc:sldMkLst>
      </pc:sldChg>
      <pc:sldChg chg="del">
        <pc:chgData name="Dan Jenkins" userId="0cbe366903348d38" providerId="LiveId" clId="{92470A70-CE26-482D-A53E-D082D7A6D6A5}" dt="2024-10-23T13:56:15.291" v="637" actId="2696"/>
        <pc:sldMkLst>
          <pc:docMk/>
          <pc:sldMk cId="2197111169" sldId="486"/>
        </pc:sldMkLst>
      </pc:sldChg>
      <pc:sldChg chg="addSp delSp modSp mod">
        <pc:chgData name="Dan Jenkins" userId="0cbe366903348d38" providerId="LiveId" clId="{92470A70-CE26-482D-A53E-D082D7A6D6A5}" dt="2024-10-23T20:42:05.200" v="5702" actId="14100"/>
        <pc:sldMkLst>
          <pc:docMk/>
          <pc:sldMk cId="2147909923" sldId="487"/>
        </pc:sldMkLst>
        <pc:spChg chg="add mod">
          <ac:chgData name="Dan Jenkins" userId="0cbe366903348d38" providerId="LiveId" clId="{92470A70-CE26-482D-A53E-D082D7A6D6A5}" dt="2024-10-23T20:42:05.200" v="5702" actId="14100"/>
          <ac:spMkLst>
            <pc:docMk/>
            <pc:sldMk cId="2147909923" sldId="487"/>
            <ac:spMk id="3" creationId="{0A306045-8408-B0CF-D9DA-75B13C25604D}"/>
          </ac:spMkLst>
        </pc:spChg>
        <pc:spChg chg="del">
          <ac:chgData name="Dan Jenkins" userId="0cbe366903348d38" providerId="LiveId" clId="{92470A70-CE26-482D-A53E-D082D7A6D6A5}" dt="2024-10-23T20:36:17.309" v="5605" actId="478"/>
          <ac:spMkLst>
            <pc:docMk/>
            <pc:sldMk cId="2147909923" sldId="487"/>
            <ac:spMk id="5" creationId="{3D7D8AA0-E3EE-92E5-AF50-8AC4BDA82F40}"/>
          </ac:spMkLst>
        </pc:spChg>
        <pc:spChg chg="del">
          <ac:chgData name="Dan Jenkins" userId="0cbe366903348d38" providerId="LiveId" clId="{92470A70-CE26-482D-A53E-D082D7A6D6A5}" dt="2024-10-23T20:36:21.818" v="5606" actId="478"/>
          <ac:spMkLst>
            <pc:docMk/>
            <pc:sldMk cId="2147909923" sldId="487"/>
            <ac:spMk id="7" creationId="{7D0A6235-3E62-45A5-1688-2CFA873B8FFF}"/>
          </ac:spMkLst>
        </pc:spChg>
        <pc:picChg chg="add mod">
          <ac:chgData name="Dan Jenkins" userId="0cbe366903348d38" providerId="LiveId" clId="{92470A70-CE26-482D-A53E-D082D7A6D6A5}" dt="2024-10-23T20:40:32.744" v="5659" actId="1035"/>
          <ac:picMkLst>
            <pc:docMk/>
            <pc:sldMk cId="2147909923" sldId="487"/>
            <ac:picMk id="2" creationId="{833783B0-A9AD-2E37-F344-C5E5D3B97691}"/>
          </ac:picMkLst>
        </pc:picChg>
      </pc:sldChg>
      <pc:sldChg chg="addSp delSp modSp add del mod">
        <pc:chgData name="Dan Jenkins" userId="0cbe366903348d38" providerId="LiveId" clId="{92470A70-CE26-482D-A53E-D082D7A6D6A5}" dt="2024-10-23T20:07:49.149" v="4860" actId="2696"/>
        <pc:sldMkLst>
          <pc:docMk/>
          <pc:sldMk cId="1489128496" sldId="488"/>
        </pc:sldMkLst>
        <pc:spChg chg="add del">
          <ac:chgData name="Dan Jenkins" userId="0cbe366903348d38" providerId="LiveId" clId="{92470A70-CE26-482D-A53E-D082D7A6D6A5}" dt="2024-10-22T20:13:47.107" v="254" actId="478"/>
          <ac:spMkLst>
            <pc:docMk/>
            <pc:sldMk cId="1489128496" sldId="488"/>
            <ac:spMk id="2" creationId="{BE071DE9-5928-156E-B674-F0E2DFB59B0D}"/>
          </ac:spMkLst>
        </pc:spChg>
        <pc:spChg chg="add mod">
          <ac:chgData name="Dan Jenkins" userId="0cbe366903348d38" providerId="LiveId" clId="{92470A70-CE26-482D-A53E-D082D7A6D6A5}" dt="2024-10-22T20:26:15.145" v="274" actId="1076"/>
          <ac:spMkLst>
            <pc:docMk/>
            <pc:sldMk cId="1489128496" sldId="488"/>
            <ac:spMk id="3" creationId="{0D198534-8C41-27C2-2E36-FBA98268E1A8}"/>
          </ac:spMkLst>
        </pc:spChg>
        <pc:spChg chg="del mod">
          <ac:chgData name="Dan Jenkins" userId="0cbe366903348d38" providerId="LiveId" clId="{92470A70-CE26-482D-A53E-D082D7A6D6A5}" dt="2024-10-23T20:00:28.347" v="4714" actId="478"/>
          <ac:spMkLst>
            <pc:docMk/>
            <pc:sldMk cId="1489128496" sldId="488"/>
            <ac:spMk id="4" creationId="{BCB905FF-6616-4212-A083-5FD09909F7D7}"/>
          </ac:spMkLst>
        </pc:spChg>
        <pc:spChg chg="add mod">
          <ac:chgData name="Dan Jenkins" userId="0cbe366903348d38" providerId="LiveId" clId="{92470A70-CE26-482D-A53E-D082D7A6D6A5}" dt="2024-10-22T20:08:22.616" v="242" actId="1038"/>
          <ac:spMkLst>
            <pc:docMk/>
            <pc:sldMk cId="1489128496" sldId="488"/>
            <ac:spMk id="5" creationId="{570919C0-CF2B-ADB2-33FC-C8E9FF1556A2}"/>
          </ac:spMkLst>
        </pc:spChg>
        <pc:spChg chg="add del">
          <ac:chgData name="Dan Jenkins" userId="0cbe366903348d38" providerId="LiveId" clId="{92470A70-CE26-482D-A53E-D082D7A6D6A5}" dt="2024-10-22T20:10:53.055" v="244" actId="11529"/>
          <ac:spMkLst>
            <pc:docMk/>
            <pc:sldMk cId="1489128496" sldId="488"/>
            <ac:spMk id="6" creationId="{6BB4513F-838E-895F-5B16-C9126AA0B73E}"/>
          </ac:spMkLst>
        </pc:spChg>
        <pc:spChg chg="add del mod">
          <ac:chgData name="Dan Jenkins" userId="0cbe366903348d38" providerId="LiveId" clId="{92470A70-CE26-482D-A53E-D082D7A6D6A5}" dt="2024-10-23T20:00:52.509" v="4715"/>
          <ac:spMkLst>
            <pc:docMk/>
            <pc:sldMk cId="1489128496" sldId="488"/>
            <ac:spMk id="6" creationId="{895E50CC-32FE-C18B-76DC-15422E52585C}"/>
          </ac:spMkLst>
        </pc:spChg>
        <pc:spChg chg="add del mod">
          <ac:chgData name="Dan Jenkins" userId="0cbe366903348d38" providerId="LiveId" clId="{92470A70-CE26-482D-A53E-D082D7A6D6A5}" dt="2024-10-22T20:24:42.132" v="267" actId="478"/>
          <ac:spMkLst>
            <pc:docMk/>
            <pc:sldMk cId="1489128496" sldId="488"/>
            <ac:spMk id="7" creationId="{AFE5661E-4646-0E5F-CDF3-D4C100CDB5B5}"/>
          </ac:spMkLst>
        </pc:spChg>
        <pc:spChg chg="add del mod ord">
          <ac:chgData name="Dan Jenkins" userId="0cbe366903348d38" providerId="LiveId" clId="{92470A70-CE26-482D-A53E-D082D7A6D6A5}" dt="2024-10-23T20:02:11.991" v="4751" actId="478"/>
          <ac:spMkLst>
            <pc:docMk/>
            <pc:sldMk cId="1489128496" sldId="488"/>
            <ac:spMk id="7" creationId="{C4797412-6786-BD63-6BF8-0969A3F3A099}"/>
          </ac:spMkLst>
        </pc:spChg>
        <pc:spChg chg="add del mod">
          <ac:chgData name="Dan Jenkins" userId="0cbe366903348d38" providerId="LiveId" clId="{92470A70-CE26-482D-A53E-D082D7A6D6A5}" dt="2024-10-23T20:02:55.186" v="4755" actId="478"/>
          <ac:spMkLst>
            <pc:docMk/>
            <pc:sldMk cId="1489128496" sldId="488"/>
            <ac:spMk id="9" creationId="{5B0BE98B-D28A-44C7-0973-CD50ECE7D8EC}"/>
          </ac:spMkLst>
        </pc:spChg>
        <pc:spChg chg="add mod">
          <ac:chgData name="Dan Jenkins" userId="0cbe366903348d38" providerId="LiveId" clId="{92470A70-CE26-482D-A53E-D082D7A6D6A5}" dt="2024-10-23T20:06:50.498" v="4858" actId="120"/>
          <ac:spMkLst>
            <pc:docMk/>
            <pc:sldMk cId="1489128496" sldId="488"/>
            <ac:spMk id="10" creationId="{2C9E7DDC-9647-D342-F59D-295CF686CD34}"/>
          </ac:spMkLst>
        </pc:spChg>
        <pc:spChg chg="add mod">
          <ac:chgData name="Dan Jenkins" userId="0cbe366903348d38" providerId="LiveId" clId="{92470A70-CE26-482D-A53E-D082D7A6D6A5}" dt="2024-10-22T20:32:26.845" v="447" actId="20577"/>
          <ac:spMkLst>
            <pc:docMk/>
            <pc:sldMk cId="1489128496" sldId="488"/>
            <ac:spMk id="13" creationId="{20011C3B-F4D3-98B2-1DD4-1027F1340AD4}"/>
          </ac:spMkLst>
        </pc:spChg>
        <pc:spChg chg="add mod ord">
          <ac:chgData name="Dan Jenkins" userId="0cbe366903348d38" providerId="LiveId" clId="{92470A70-CE26-482D-A53E-D082D7A6D6A5}" dt="2024-10-23T20:06:39.161" v="4856" actId="1035"/>
          <ac:spMkLst>
            <pc:docMk/>
            <pc:sldMk cId="1489128496" sldId="488"/>
            <ac:spMk id="14" creationId="{48BC404D-6931-4994-AB52-6F66B249185B}"/>
          </ac:spMkLst>
        </pc:spChg>
        <pc:picChg chg="mod">
          <ac:chgData name="Dan Jenkins" userId="0cbe366903348d38" providerId="LiveId" clId="{92470A70-CE26-482D-A53E-D082D7A6D6A5}" dt="2024-10-22T20:31:32.605" v="443" actId="1076"/>
          <ac:picMkLst>
            <pc:docMk/>
            <pc:sldMk cId="1489128496" sldId="488"/>
            <ac:picMk id="5122" creationId="{65E5798C-ED54-6F8C-EDEE-4160C285CD25}"/>
          </ac:picMkLst>
        </pc:picChg>
        <pc:cxnChg chg="add del mod">
          <ac:chgData name="Dan Jenkins" userId="0cbe366903348d38" providerId="LiveId" clId="{92470A70-CE26-482D-A53E-D082D7A6D6A5}" dt="2024-10-22T20:27:08.043" v="277" actId="478"/>
          <ac:cxnSpMkLst>
            <pc:docMk/>
            <pc:sldMk cId="1489128496" sldId="488"/>
            <ac:cxnSpMk id="6" creationId="{9474E6DA-2622-A6BA-2CA5-04E9F903E22B}"/>
          </ac:cxnSpMkLst>
        </pc:cxnChg>
        <pc:cxnChg chg="add del mod">
          <ac:chgData name="Dan Jenkins" userId="0cbe366903348d38" providerId="LiveId" clId="{92470A70-CE26-482D-A53E-D082D7A6D6A5}" dt="2024-10-22T20:26:08.476" v="272" actId="478"/>
          <ac:cxnSpMkLst>
            <pc:docMk/>
            <pc:sldMk cId="1489128496" sldId="488"/>
            <ac:cxnSpMk id="8" creationId="{CE026450-94EF-6E0F-2A4E-EE2853DECE5E}"/>
          </ac:cxnSpMkLst>
        </pc:cxnChg>
        <pc:cxnChg chg="add del">
          <ac:chgData name="Dan Jenkins" userId="0cbe366903348d38" providerId="LiveId" clId="{92470A70-CE26-482D-A53E-D082D7A6D6A5}" dt="2024-10-22T20:25:57.951" v="271" actId="478"/>
          <ac:cxnSpMkLst>
            <pc:docMk/>
            <pc:sldMk cId="1489128496" sldId="488"/>
            <ac:cxnSpMk id="9" creationId="{FCBEFFBB-F8C1-BCB2-3830-E9AFBD6BF28F}"/>
          </ac:cxnSpMkLst>
        </pc:cxnChg>
        <pc:cxnChg chg="add del">
          <ac:chgData name="Dan Jenkins" userId="0cbe366903348d38" providerId="LiveId" clId="{92470A70-CE26-482D-A53E-D082D7A6D6A5}" dt="2024-10-22T20:25:48.869" v="270" actId="478"/>
          <ac:cxnSpMkLst>
            <pc:docMk/>
            <pc:sldMk cId="1489128496" sldId="488"/>
            <ac:cxnSpMk id="10" creationId="{32A146A5-C71C-48E9-0F6E-75ADAA8BAE3E}"/>
          </ac:cxnSpMkLst>
        </pc:cxnChg>
      </pc:sldChg>
      <pc:sldChg chg="addSp delSp modSp add mod">
        <pc:chgData name="Dan Jenkins" userId="0cbe366903348d38" providerId="LiveId" clId="{92470A70-CE26-482D-A53E-D082D7A6D6A5}" dt="2024-10-23T20:09:32.959" v="4932" actId="20577"/>
        <pc:sldMkLst>
          <pc:docMk/>
          <pc:sldMk cId="1465993785" sldId="489"/>
        </pc:sldMkLst>
        <pc:spChg chg="add mod ord">
          <ac:chgData name="Dan Jenkins" userId="0cbe366903348d38" providerId="LiveId" clId="{92470A70-CE26-482D-A53E-D082D7A6D6A5}" dt="2024-10-23T20:09:21.640" v="4929" actId="166"/>
          <ac:spMkLst>
            <pc:docMk/>
            <pc:sldMk cId="1465993785" sldId="489"/>
            <ac:spMk id="2" creationId="{A868BF6B-998D-8497-6E2A-1BD0E830993B}"/>
          </ac:spMkLst>
        </pc:spChg>
        <pc:spChg chg="add del mod">
          <ac:chgData name="Dan Jenkins" userId="0cbe366903348d38" providerId="LiveId" clId="{92470A70-CE26-482D-A53E-D082D7A6D6A5}" dt="2024-10-23T20:08:21.442" v="4862" actId="478"/>
          <ac:spMkLst>
            <pc:docMk/>
            <pc:sldMk cId="1465993785" sldId="489"/>
            <ac:spMk id="4" creationId="{0FD279A5-EE5A-CC4A-A592-807D6BA52217}"/>
          </ac:spMkLst>
        </pc:spChg>
        <pc:spChg chg="add mod">
          <ac:chgData name="Dan Jenkins" userId="0cbe366903348d38" providerId="LiveId" clId="{92470A70-CE26-482D-A53E-D082D7A6D6A5}" dt="2024-10-23T20:09:32.959" v="4932" actId="20577"/>
          <ac:spMkLst>
            <pc:docMk/>
            <pc:sldMk cId="1465993785" sldId="489"/>
            <ac:spMk id="6" creationId="{33CF50B4-39D0-7FF7-3D9C-68A6C0975BE5}"/>
          </ac:spMkLst>
        </pc:spChg>
        <pc:spChg chg="mod">
          <ac:chgData name="Dan Jenkins" userId="0cbe366903348d38" providerId="LiveId" clId="{92470A70-CE26-482D-A53E-D082D7A6D6A5}" dt="2024-10-23T20:08:49.293" v="4926" actId="1037"/>
          <ac:spMkLst>
            <pc:docMk/>
            <pc:sldMk cId="1465993785" sldId="489"/>
            <ac:spMk id="14" creationId="{D6F141F9-BA83-D999-E0DA-68219EEF3E76}"/>
          </ac:spMkLst>
        </pc:spChg>
      </pc:sldChg>
      <pc:sldChg chg="addSp delSp modSp add mod ord">
        <pc:chgData name="Dan Jenkins" userId="0cbe366903348d38" providerId="LiveId" clId="{92470A70-CE26-482D-A53E-D082D7A6D6A5}" dt="2024-10-23T20:44:54.946" v="5712"/>
        <pc:sldMkLst>
          <pc:docMk/>
          <pc:sldMk cId="2503221850" sldId="490"/>
        </pc:sldMkLst>
        <pc:spChg chg="del">
          <ac:chgData name="Dan Jenkins" userId="0cbe366903348d38" providerId="LiveId" clId="{92470A70-CE26-482D-A53E-D082D7A6D6A5}" dt="2024-10-23T20:43:21.256" v="5703" actId="478"/>
          <ac:spMkLst>
            <pc:docMk/>
            <pc:sldMk cId="2503221850" sldId="490"/>
            <ac:spMk id="4" creationId="{7BF23408-C08C-ED92-FBE0-9A580CCC2118}"/>
          </ac:spMkLst>
        </pc:spChg>
        <pc:spChg chg="del">
          <ac:chgData name="Dan Jenkins" userId="0cbe366903348d38" providerId="LiveId" clId="{92470A70-CE26-482D-A53E-D082D7A6D6A5}" dt="2024-10-23T20:43:21.256" v="5703" actId="478"/>
          <ac:spMkLst>
            <pc:docMk/>
            <pc:sldMk cId="2503221850" sldId="490"/>
            <ac:spMk id="5" creationId="{26B0AFB3-C68F-8F9D-6FBB-CD33FE9DAA8D}"/>
          </ac:spMkLst>
        </pc:spChg>
        <pc:spChg chg="del mod">
          <ac:chgData name="Dan Jenkins" userId="0cbe366903348d38" providerId="LiveId" clId="{92470A70-CE26-482D-A53E-D082D7A6D6A5}" dt="2024-10-23T20:43:21.256" v="5703" actId="478"/>
          <ac:spMkLst>
            <pc:docMk/>
            <pc:sldMk cId="2503221850" sldId="490"/>
            <ac:spMk id="7" creationId="{4EAB2A66-978A-8EAD-B1C9-A5A2378716A1}"/>
          </ac:spMkLst>
        </pc:spChg>
        <pc:picChg chg="add mod">
          <ac:chgData name="Dan Jenkins" userId="0cbe366903348d38" providerId="LiveId" clId="{92470A70-CE26-482D-A53E-D082D7A6D6A5}" dt="2024-10-23T20:44:15.277" v="5710" actId="1076"/>
          <ac:picMkLst>
            <pc:docMk/>
            <pc:sldMk cId="2503221850" sldId="490"/>
            <ac:picMk id="3" creationId="{941E4C7E-919D-F5FB-FF35-A813587E70AB}"/>
          </ac:picMkLst>
        </pc:picChg>
      </pc:sldChg>
      <pc:sldChg chg="add del">
        <pc:chgData name="Dan Jenkins" userId="0cbe366903348d38" providerId="LiveId" clId="{92470A70-CE26-482D-A53E-D082D7A6D6A5}" dt="2024-10-23T20:45:35.039" v="5713" actId="2696"/>
        <pc:sldMkLst>
          <pc:docMk/>
          <pc:sldMk cId="1530133318" sldId="491"/>
        </pc:sldMkLst>
      </pc:sldChg>
      <pc:sldChg chg="modSp add mod ord">
        <pc:chgData name="Dan Jenkins" userId="0cbe366903348d38" providerId="LiveId" clId="{92470A70-CE26-482D-A53E-D082D7A6D6A5}" dt="2024-10-23T20:17:37.289" v="5156"/>
        <pc:sldMkLst>
          <pc:docMk/>
          <pc:sldMk cId="789818726" sldId="492"/>
        </pc:sldMkLst>
        <pc:spChg chg="mod">
          <ac:chgData name="Dan Jenkins" userId="0cbe366903348d38" providerId="LiveId" clId="{92470A70-CE26-482D-A53E-D082D7A6D6A5}" dt="2024-10-23T20:17:24.750" v="5154" actId="6549"/>
          <ac:spMkLst>
            <pc:docMk/>
            <pc:sldMk cId="789818726" sldId="492"/>
            <ac:spMk id="7" creationId="{DD9F1A19-3D8E-5A94-3925-635B9D9C01BA}"/>
          </ac:spMkLst>
        </pc:spChg>
      </pc:sldChg>
      <pc:sldChg chg="addSp delSp modSp add mod">
        <pc:chgData name="Dan Jenkins" userId="0cbe366903348d38" providerId="LiveId" clId="{92470A70-CE26-482D-A53E-D082D7A6D6A5}" dt="2024-10-23T14:28:30.773" v="2023" actId="1038"/>
        <pc:sldMkLst>
          <pc:docMk/>
          <pc:sldMk cId="1757518438" sldId="493"/>
        </pc:sldMkLst>
        <pc:spChg chg="add mod">
          <ac:chgData name="Dan Jenkins" userId="0cbe366903348d38" providerId="LiveId" clId="{92470A70-CE26-482D-A53E-D082D7A6D6A5}" dt="2024-10-23T14:12:53.477" v="914" actId="688"/>
          <ac:spMkLst>
            <pc:docMk/>
            <pc:sldMk cId="1757518438" sldId="493"/>
            <ac:spMk id="2" creationId="{77D4C293-748F-70B4-6C94-B9695D1E25B6}"/>
          </ac:spMkLst>
        </pc:spChg>
        <pc:spChg chg="add mod ord">
          <ac:chgData name="Dan Jenkins" userId="0cbe366903348d38" providerId="LiveId" clId="{92470A70-CE26-482D-A53E-D082D7A6D6A5}" dt="2024-10-23T14:22:45.903" v="1677" actId="1035"/>
          <ac:spMkLst>
            <pc:docMk/>
            <pc:sldMk cId="1757518438" sldId="493"/>
            <ac:spMk id="3" creationId="{859EEF6C-26A8-6EB8-104A-181150B9FAA1}"/>
          </ac:spMkLst>
        </pc:spChg>
        <pc:spChg chg="del">
          <ac:chgData name="Dan Jenkins" userId="0cbe366903348d38" providerId="LiveId" clId="{92470A70-CE26-482D-A53E-D082D7A6D6A5}" dt="2024-10-23T14:08:04.445" v="830" actId="478"/>
          <ac:spMkLst>
            <pc:docMk/>
            <pc:sldMk cId="1757518438" sldId="493"/>
            <ac:spMk id="3" creationId="{A400431E-282C-274C-B34F-F7847780BBA8}"/>
          </ac:spMkLst>
        </pc:spChg>
        <pc:spChg chg="add mod">
          <ac:chgData name="Dan Jenkins" userId="0cbe366903348d38" providerId="LiveId" clId="{92470A70-CE26-482D-A53E-D082D7A6D6A5}" dt="2024-10-23T14:18:22.683" v="1374" actId="1035"/>
          <ac:spMkLst>
            <pc:docMk/>
            <pc:sldMk cId="1757518438" sldId="493"/>
            <ac:spMk id="5" creationId="{71FA23D1-8FBA-67D9-2821-2E5F2A809BA0}"/>
          </ac:spMkLst>
        </pc:spChg>
        <pc:spChg chg="add mod">
          <ac:chgData name="Dan Jenkins" userId="0cbe366903348d38" providerId="LiveId" clId="{92470A70-CE26-482D-A53E-D082D7A6D6A5}" dt="2024-10-23T14:17:38.643" v="1178" actId="1037"/>
          <ac:spMkLst>
            <pc:docMk/>
            <pc:sldMk cId="1757518438" sldId="493"/>
            <ac:spMk id="7" creationId="{0C6553DF-296C-9BFF-FB06-5B9E2827439C}"/>
          </ac:spMkLst>
        </pc:spChg>
        <pc:spChg chg="add mod">
          <ac:chgData name="Dan Jenkins" userId="0cbe366903348d38" providerId="LiveId" clId="{92470A70-CE26-482D-A53E-D082D7A6D6A5}" dt="2024-10-23T14:26:08.310" v="1780" actId="1035"/>
          <ac:spMkLst>
            <pc:docMk/>
            <pc:sldMk cId="1757518438" sldId="493"/>
            <ac:spMk id="8" creationId="{D9952CD5-9B0A-DCDF-4F25-CE913D2D3862}"/>
          </ac:spMkLst>
        </pc:spChg>
        <pc:spChg chg="add mod">
          <ac:chgData name="Dan Jenkins" userId="0cbe366903348d38" providerId="LiveId" clId="{92470A70-CE26-482D-A53E-D082D7A6D6A5}" dt="2024-10-23T14:28:30.773" v="2023" actId="1038"/>
          <ac:spMkLst>
            <pc:docMk/>
            <pc:sldMk cId="1757518438" sldId="493"/>
            <ac:spMk id="9" creationId="{B18A4127-E54F-220E-446C-643392F1B945}"/>
          </ac:spMkLst>
        </pc:spChg>
        <pc:spChg chg="add mod">
          <ac:chgData name="Dan Jenkins" userId="0cbe366903348d38" providerId="LiveId" clId="{92470A70-CE26-482D-A53E-D082D7A6D6A5}" dt="2024-10-23T14:28:09.304" v="1962" actId="1035"/>
          <ac:spMkLst>
            <pc:docMk/>
            <pc:sldMk cId="1757518438" sldId="493"/>
            <ac:spMk id="10" creationId="{5067A421-0D55-A374-7CDE-F3E3CB6EBDE9}"/>
          </ac:spMkLst>
        </pc:spChg>
        <pc:picChg chg="mod">
          <ac:chgData name="Dan Jenkins" userId="0cbe366903348d38" providerId="LiveId" clId="{92470A70-CE26-482D-A53E-D082D7A6D6A5}" dt="2024-10-23T14:11:55.659" v="847" actId="1076"/>
          <ac:picMkLst>
            <pc:docMk/>
            <pc:sldMk cId="1757518438" sldId="493"/>
            <ac:picMk id="4" creationId="{6B0D686C-F328-AB48-6A5B-73A1CEFC2F20}"/>
          </ac:picMkLst>
        </pc:picChg>
      </pc:sldChg>
      <pc:sldChg chg="addSp delSp modSp add mod ord">
        <pc:chgData name="Dan Jenkins" userId="0cbe366903348d38" providerId="LiveId" clId="{92470A70-CE26-482D-A53E-D082D7A6D6A5}" dt="2024-10-23T20:49:31.956" v="5717" actId="20577"/>
        <pc:sldMkLst>
          <pc:docMk/>
          <pc:sldMk cId="0" sldId="494"/>
        </pc:sldMkLst>
        <pc:spChg chg="add del mod">
          <ac:chgData name="Dan Jenkins" userId="0cbe366903348d38" providerId="LiveId" clId="{92470A70-CE26-482D-A53E-D082D7A6D6A5}" dt="2024-10-23T14:51:09.957" v="2602" actId="478"/>
          <ac:spMkLst>
            <pc:docMk/>
            <pc:sldMk cId="0" sldId="494"/>
            <ac:spMk id="3" creationId="{9429D767-AEB6-F84F-1A5D-A05C167ADF3A}"/>
          </ac:spMkLst>
        </pc:spChg>
        <pc:spChg chg="add mod">
          <ac:chgData name="Dan Jenkins" userId="0cbe366903348d38" providerId="LiveId" clId="{92470A70-CE26-482D-A53E-D082D7A6D6A5}" dt="2024-10-23T20:49:31.956" v="5717" actId="20577"/>
          <ac:spMkLst>
            <pc:docMk/>
            <pc:sldMk cId="0" sldId="494"/>
            <ac:spMk id="4" creationId="{DFC39A72-F886-912F-3B53-35332021174F}"/>
          </ac:spMkLst>
        </pc:spChg>
        <pc:spChg chg="add del mod">
          <ac:chgData name="Dan Jenkins" userId="0cbe366903348d38" providerId="LiveId" clId="{92470A70-CE26-482D-A53E-D082D7A6D6A5}" dt="2024-10-23T15:07:53.518" v="3430" actId="478"/>
          <ac:spMkLst>
            <pc:docMk/>
            <pc:sldMk cId="0" sldId="494"/>
            <ac:spMk id="5" creationId="{28896AD3-C88B-E687-0874-423F1286D09D}"/>
          </ac:spMkLst>
        </pc:spChg>
        <pc:spChg chg="add mod">
          <ac:chgData name="Dan Jenkins" userId="0cbe366903348d38" providerId="LiveId" clId="{92470A70-CE26-482D-A53E-D082D7A6D6A5}" dt="2024-10-23T15:05:30" v="3344" actId="20577"/>
          <ac:spMkLst>
            <pc:docMk/>
            <pc:sldMk cId="0" sldId="494"/>
            <ac:spMk id="6" creationId="{9A63FC37-54BE-0BAA-81AF-B2C21BECD82B}"/>
          </ac:spMkLst>
        </pc:spChg>
        <pc:spChg chg="del">
          <ac:chgData name="Dan Jenkins" userId="0cbe366903348d38" providerId="LiveId" clId="{92470A70-CE26-482D-A53E-D082D7A6D6A5}" dt="2024-10-23T14:50:41.546" v="2599" actId="478"/>
          <ac:spMkLst>
            <pc:docMk/>
            <pc:sldMk cId="0" sldId="494"/>
            <ac:spMk id="11" creationId="{F5AFA774-BD6D-944A-BFAF-B02CADF1C67A}"/>
          </ac:spMkLst>
        </pc:spChg>
        <pc:spChg chg="del">
          <ac:chgData name="Dan Jenkins" userId="0cbe366903348d38" providerId="LiveId" clId="{92470A70-CE26-482D-A53E-D082D7A6D6A5}" dt="2024-10-23T14:51:33.689" v="2605" actId="478"/>
          <ac:spMkLst>
            <pc:docMk/>
            <pc:sldMk cId="0" sldId="494"/>
            <ac:spMk id="15" creationId="{C27116D0-ED50-C8C6-3012-3706A6B58C3E}"/>
          </ac:spMkLst>
        </pc:spChg>
        <pc:spChg chg="del mod">
          <ac:chgData name="Dan Jenkins" userId="0cbe366903348d38" providerId="LiveId" clId="{92470A70-CE26-482D-A53E-D082D7A6D6A5}" dt="2024-10-23T14:50:46.703" v="2600" actId="478"/>
          <ac:spMkLst>
            <pc:docMk/>
            <pc:sldMk cId="0" sldId="494"/>
            <ac:spMk id="41987" creationId="{46B66339-DA4C-FF4C-14EB-5BF5F15D78A3}"/>
          </ac:spMkLst>
        </pc:spChg>
        <pc:spChg chg="del">
          <ac:chgData name="Dan Jenkins" userId="0cbe366903348d38" providerId="LiveId" clId="{92470A70-CE26-482D-A53E-D082D7A6D6A5}" dt="2024-10-23T14:51:28.447" v="2604" actId="478"/>
          <ac:spMkLst>
            <pc:docMk/>
            <pc:sldMk cId="0" sldId="494"/>
            <ac:spMk id="41988" creationId="{7B996AB6-3EA6-18F3-6251-3640F39C2FF9}"/>
          </ac:spMkLst>
        </pc:spChg>
        <pc:spChg chg="mod">
          <ac:chgData name="Dan Jenkins" userId="0cbe366903348d38" providerId="LiveId" clId="{92470A70-CE26-482D-A53E-D082D7A6D6A5}" dt="2024-10-23T15:27:08.143" v="3788" actId="20577"/>
          <ac:spMkLst>
            <pc:docMk/>
            <pc:sldMk cId="0" sldId="494"/>
            <ac:spMk id="41990" creationId="{5B4137DD-F24E-0624-4A14-60E331E27482}"/>
          </ac:spMkLst>
        </pc:spChg>
        <pc:picChg chg="add mod">
          <ac:chgData name="Dan Jenkins" userId="0cbe366903348d38" providerId="LiveId" clId="{92470A70-CE26-482D-A53E-D082D7A6D6A5}" dt="2024-10-23T15:29:34.454" v="3793"/>
          <ac:picMkLst>
            <pc:docMk/>
            <pc:sldMk cId="0" sldId="494"/>
            <ac:picMk id="8" creationId="{8293C4C6-A082-D145-F808-A2853BB55385}"/>
          </ac:picMkLst>
        </pc:picChg>
        <pc:picChg chg="mod">
          <ac:chgData name="Dan Jenkins" userId="0cbe366903348d38" providerId="LiveId" clId="{92470A70-CE26-482D-A53E-D082D7A6D6A5}" dt="2024-10-23T14:59:05.871" v="3037" actId="1035"/>
          <ac:picMkLst>
            <pc:docMk/>
            <pc:sldMk cId="0" sldId="494"/>
            <ac:picMk id="41986" creationId="{C490F314-F747-32DF-94CD-0EBDDA08F449}"/>
          </ac:picMkLst>
        </pc:picChg>
        <pc:cxnChg chg="del mod">
          <ac:chgData name="Dan Jenkins" userId="0cbe366903348d38" providerId="LiveId" clId="{92470A70-CE26-482D-A53E-D082D7A6D6A5}" dt="2024-10-23T14:50:37.777" v="2598" actId="478"/>
          <ac:cxnSpMkLst>
            <pc:docMk/>
            <pc:sldMk cId="0" sldId="494"/>
            <ac:cxnSpMk id="9" creationId="{751848D6-AD3C-7C51-CD35-C7664943A211}"/>
          </ac:cxnSpMkLst>
        </pc:cxnChg>
      </pc:sldChg>
      <pc:sldChg chg="addSp delSp modSp add mod">
        <pc:chgData name="Dan Jenkins" userId="0cbe366903348d38" providerId="LiveId" clId="{92470A70-CE26-482D-A53E-D082D7A6D6A5}" dt="2024-10-23T15:23:11.638" v="3781" actId="1036"/>
        <pc:sldMkLst>
          <pc:docMk/>
          <pc:sldMk cId="3837431626" sldId="495"/>
        </pc:sldMkLst>
        <pc:spChg chg="del">
          <ac:chgData name="Dan Jenkins" userId="0cbe366903348d38" providerId="LiveId" clId="{92470A70-CE26-482D-A53E-D082D7A6D6A5}" dt="2024-10-23T15:18:54.997" v="3446" actId="478"/>
          <ac:spMkLst>
            <pc:docMk/>
            <pc:sldMk cId="3837431626" sldId="495"/>
            <ac:spMk id="2" creationId="{F1220AB4-4B97-507D-DAFA-C5E852B38940}"/>
          </ac:spMkLst>
        </pc:spChg>
        <pc:spChg chg="add mod">
          <ac:chgData name="Dan Jenkins" userId="0cbe366903348d38" providerId="LiveId" clId="{92470A70-CE26-482D-A53E-D082D7A6D6A5}" dt="2024-10-23T15:20:59.114" v="3676" actId="14100"/>
          <ac:spMkLst>
            <pc:docMk/>
            <pc:sldMk cId="3837431626" sldId="495"/>
            <ac:spMk id="5" creationId="{0B3CE7C5-5B38-D84D-B1AC-126E49109528}"/>
          </ac:spMkLst>
        </pc:spChg>
        <pc:picChg chg="add mod">
          <ac:chgData name="Dan Jenkins" userId="0cbe366903348d38" providerId="LiveId" clId="{92470A70-CE26-482D-A53E-D082D7A6D6A5}" dt="2024-10-23T15:23:11.638" v="3781" actId="1036"/>
          <ac:picMkLst>
            <pc:docMk/>
            <pc:sldMk cId="3837431626" sldId="495"/>
            <ac:picMk id="4" creationId="{12920D6C-EB64-427C-86C8-2FBA3ADEC151}"/>
          </ac:picMkLst>
        </pc:picChg>
        <pc:picChg chg="del">
          <ac:chgData name="Dan Jenkins" userId="0cbe366903348d38" providerId="LiveId" clId="{92470A70-CE26-482D-A53E-D082D7A6D6A5}" dt="2024-10-23T15:18:35.680" v="3441" actId="478"/>
          <ac:picMkLst>
            <pc:docMk/>
            <pc:sldMk cId="3837431626" sldId="495"/>
            <ac:picMk id="39938" creationId="{560C72E0-86C4-E96A-7D3D-FD552073627E}"/>
          </ac:picMkLst>
        </pc:picChg>
      </pc:sldChg>
      <pc:sldChg chg="addSp delSp modSp add mod">
        <pc:chgData name="Dan Jenkins" userId="0cbe366903348d38" providerId="LiveId" clId="{92470A70-CE26-482D-A53E-D082D7A6D6A5}" dt="2024-10-23T15:46:22.112" v="3939" actId="14100"/>
        <pc:sldMkLst>
          <pc:docMk/>
          <pc:sldMk cId="3332509376" sldId="496"/>
        </pc:sldMkLst>
        <pc:spChg chg="del">
          <ac:chgData name="Dan Jenkins" userId="0cbe366903348d38" providerId="LiveId" clId="{92470A70-CE26-482D-A53E-D082D7A6D6A5}" dt="2024-10-23T15:29:58.002" v="3795" actId="478"/>
          <ac:spMkLst>
            <pc:docMk/>
            <pc:sldMk cId="3332509376" sldId="496"/>
            <ac:spMk id="4" creationId="{26E3153C-B4DE-E13A-777B-5D7D173B946C}"/>
          </ac:spMkLst>
        </pc:spChg>
        <pc:spChg chg="add mod">
          <ac:chgData name="Dan Jenkins" userId="0cbe366903348d38" providerId="LiveId" clId="{92470A70-CE26-482D-A53E-D082D7A6D6A5}" dt="2024-10-23T15:31:16.925" v="3817" actId="6549"/>
          <ac:spMkLst>
            <pc:docMk/>
            <pc:sldMk cId="3332509376" sldId="496"/>
            <ac:spMk id="5" creationId="{C872D6E3-D66D-4B71-FD52-21E6763658A6}"/>
          </ac:spMkLst>
        </pc:spChg>
        <pc:spChg chg="del">
          <ac:chgData name="Dan Jenkins" userId="0cbe366903348d38" providerId="LiveId" clId="{92470A70-CE26-482D-A53E-D082D7A6D6A5}" dt="2024-10-23T15:29:58.002" v="3795" actId="478"/>
          <ac:spMkLst>
            <pc:docMk/>
            <pc:sldMk cId="3332509376" sldId="496"/>
            <ac:spMk id="6" creationId="{9B6708C0-36B7-78E6-223A-12E5AD6A826A}"/>
          </ac:spMkLst>
        </pc:spChg>
        <pc:spChg chg="del">
          <ac:chgData name="Dan Jenkins" userId="0cbe366903348d38" providerId="LiveId" clId="{92470A70-CE26-482D-A53E-D082D7A6D6A5}" dt="2024-10-23T15:29:58.002" v="3795" actId="478"/>
          <ac:spMkLst>
            <pc:docMk/>
            <pc:sldMk cId="3332509376" sldId="496"/>
            <ac:spMk id="41990" creationId="{E18F8180-F134-30DC-BD84-C801EDFD8366}"/>
          </ac:spMkLst>
        </pc:spChg>
        <pc:spChg chg="del">
          <ac:chgData name="Dan Jenkins" userId="0cbe366903348d38" providerId="LiveId" clId="{92470A70-CE26-482D-A53E-D082D7A6D6A5}" dt="2024-10-23T15:29:58.002" v="3795" actId="478"/>
          <ac:spMkLst>
            <pc:docMk/>
            <pc:sldMk cId="3332509376" sldId="496"/>
            <ac:spMk id="41993" creationId="{04AA7ADC-D84C-6B8A-A2A0-A96E992546DA}"/>
          </ac:spMkLst>
        </pc:spChg>
        <pc:spChg chg="del">
          <ac:chgData name="Dan Jenkins" userId="0cbe366903348d38" providerId="LiveId" clId="{92470A70-CE26-482D-A53E-D082D7A6D6A5}" dt="2024-10-23T15:29:58.002" v="3795" actId="478"/>
          <ac:spMkLst>
            <pc:docMk/>
            <pc:sldMk cId="3332509376" sldId="496"/>
            <ac:spMk id="41994" creationId="{4870831E-3564-84AF-B2ED-2BFD6181C14A}"/>
          </ac:spMkLst>
        </pc:spChg>
        <pc:picChg chg="add mod">
          <ac:chgData name="Dan Jenkins" userId="0cbe366903348d38" providerId="LiveId" clId="{92470A70-CE26-482D-A53E-D082D7A6D6A5}" dt="2024-10-23T15:46:22.112" v="3939" actId="14100"/>
          <ac:picMkLst>
            <pc:docMk/>
            <pc:sldMk cId="3332509376" sldId="496"/>
            <ac:picMk id="3" creationId="{E6AF1710-70EB-69D9-E85D-D1343E94862F}"/>
          </ac:picMkLst>
        </pc:picChg>
        <pc:picChg chg="del">
          <ac:chgData name="Dan Jenkins" userId="0cbe366903348d38" providerId="LiveId" clId="{92470A70-CE26-482D-A53E-D082D7A6D6A5}" dt="2024-10-23T15:29:58.002" v="3795" actId="478"/>
          <ac:picMkLst>
            <pc:docMk/>
            <pc:sldMk cId="3332509376" sldId="496"/>
            <ac:picMk id="41986" creationId="{1437ED57-2233-6EE8-E1D5-BE7CFA9117DB}"/>
          </ac:picMkLst>
        </pc:picChg>
      </pc:sldChg>
      <pc:sldChg chg="addSp modSp add mod">
        <pc:chgData name="Dan Jenkins" userId="0cbe366903348d38" providerId="LiveId" clId="{92470A70-CE26-482D-A53E-D082D7A6D6A5}" dt="2024-10-23T16:08:54.951" v="4449" actId="20577"/>
        <pc:sldMkLst>
          <pc:docMk/>
          <pc:sldMk cId="2184623021" sldId="497"/>
        </pc:sldMkLst>
        <pc:spChg chg="add mod">
          <ac:chgData name="Dan Jenkins" userId="0cbe366903348d38" providerId="LiveId" clId="{92470A70-CE26-482D-A53E-D082D7A6D6A5}" dt="2024-10-23T16:08:32.747" v="4430" actId="1035"/>
          <ac:spMkLst>
            <pc:docMk/>
            <pc:sldMk cId="2184623021" sldId="497"/>
            <ac:spMk id="2" creationId="{F248BC13-9A66-8F09-FD5F-5AEEACB2870D}"/>
          </ac:spMkLst>
        </pc:spChg>
        <pc:spChg chg="mod">
          <ac:chgData name="Dan Jenkins" userId="0cbe366903348d38" providerId="LiveId" clId="{92470A70-CE26-482D-A53E-D082D7A6D6A5}" dt="2024-10-23T16:08:54.951" v="4449" actId="20577"/>
          <ac:spMkLst>
            <pc:docMk/>
            <pc:sldMk cId="2184623021" sldId="497"/>
            <ac:spMk id="5" creationId="{C093BC61-8241-FD28-A9D2-5048AADB702F}"/>
          </ac:spMkLst>
        </pc:spChg>
        <pc:picChg chg="mod">
          <ac:chgData name="Dan Jenkins" userId="0cbe366903348d38" providerId="LiveId" clId="{92470A70-CE26-482D-A53E-D082D7A6D6A5}" dt="2024-10-23T15:45:11.679" v="3853" actId="1035"/>
          <ac:picMkLst>
            <pc:docMk/>
            <pc:sldMk cId="2184623021" sldId="497"/>
            <ac:picMk id="3" creationId="{132DD039-3D1D-EAB7-E621-78B78D92BC73}"/>
          </ac:picMkLst>
        </pc:picChg>
      </pc:sldChg>
      <pc:sldChg chg="addSp delSp modSp add mod">
        <pc:chgData name="Dan Jenkins" userId="0cbe366903348d38" providerId="LiveId" clId="{92470A70-CE26-482D-A53E-D082D7A6D6A5}" dt="2024-10-23T16:10:09.585" v="4453" actId="20577"/>
        <pc:sldMkLst>
          <pc:docMk/>
          <pc:sldMk cId="3673291568" sldId="498"/>
        </pc:sldMkLst>
        <pc:spChg chg="add mod">
          <ac:chgData name="Dan Jenkins" userId="0cbe366903348d38" providerId="LiveId" clId="{92470A70-CE26-482D-A53E-D082D7A6D6A5}" dt="2024-10-23T16:10:09.585" v="4453" actId="20577"/>
          <ac:spMkLst>
            <pc:docMk/>
            <pc:sldMk cId="3673291568" sldId="498"/>
            <ac:spMk id="2" creationId="{0592B816-222A-9F26-B066-73B4487D492C}"/>
          </ac:spMkLst>
        </pc:spChg>
        <pc:spChg chg="del">
          <ac:chgData name="Dan Jenkins" userId="0cbe366903348d38" providerId="LiveId" clId="{92470A70-CE26-482D-A53E-D082D7A6D6A5}" dt="2024-10-23T15:51:43.213" v="4026" actId="478"/>
          <ac:spMkLst>
            <pc:docMk/>
            <pc:sldMk cId="3673291568" sldId="498"/>
            <ac:spMk id="4" creationId="{FCC32E22-EA48-80C0-3E0D-226417B6C9A8}"/>
          </ac:spMkLst>
        </pc:spChg>
        <pc:spChg chg="add del">
          <ac:chgData name="Dan Jenkins" userId="0cbe366903348d38" providerId="LiveId" clId="{92470A70-CE26-482D-A53E-D082D7A6D6A5}" dt="2024-10-23T15:59:40.244" v="4273" actId="478"/>
          <ac:spMkLst>
            <pc:docMk/>
            <pc:sldMk cId="3673291568" sldId="498"/>
            <ac:spMk id="5" creationId="{2DD0FCA7-1B0A-13E0-922D-A371C000D683}"/>
          </ac:spMkLst>
        </pc:spChg>
        <pc:spChg chg="mod">
          <ac:chgData name="Dan Jenkins" userId="0cbe366903348d38" providerId="LiveId" clId="{92470A70-CE26-482D-A53E-D082D7A6D6A5}" dt="2024-10-23T15:59:17.827" v="4272" actId="404"/>
          <ac:spMkLst>
            <pc:docMk/>
            <pc:sldMk cId="3673291568" sldId="498"/>
            <ac:spMk id="6" creationId="{FE876343-2E35-5A92-EBB3-042BC73B7DE0}"/>
          </ac:spMkLst>
        </pc:spChg>
        <pc:spChg chg="del">
          <ac:chgData name="Dan Jenkins" userId="0cbe366903348d38" providerId="LiveId" clId="{92470A70-CE26-482D-A53E-D082D7A6D6A5}" dt="2024-10-23T15:58:15.822" v="4169" actId="478"/>
          <ac:spMkLst>
            <pc:docMk/>
            <pc:sldMk cId="3673291568" sldId="498"/>
            <ac:spMk id="41990" creationId="{A97C2222-8DF0-711C-4F42-8B06DFA700E6}"/>
          </ac:spMkLst>
        </pc:spChg>
        <pc:picChg chg="mod">
          <ac:chgData name="Dan Jenkins" userId="0cbe366903348d38" providerId="LiveId" clId="{92470A70-CE26-482D-A53E-D082D7A6D6A5}" dt="2024-10-23T16:07:07.739" v="4424" actId="14100"/>
          <ac:picMkLst>
            <pc:docMk/>
            <pc:sldMk cId="3673291568" sldId="498"/>
            <ac:picMk id="41986" creationId="{D4F39113-5C6D-141A-11E3-FB2504023159}"/>
          </ac:picMkLst>
        </pc:picChg>
      </pc:sldChg>
      <pc:sldChg chg="delSp modSp add mod ord">
        <pc:chgData name="Dan Jenkins" userId="0cbe366903348d38" providerId="LiveId" clId="{92470A70-CE26-482D-A53E-D082D7A6D6A5}" dt="2024-10-23T20:00:02.744" v="4712" actId="122"/>
        <pc:sldMkLst>
          <pc:docMk/>
          <pc:sldMk cId="3225905481" sldId="499"/>
        </pc:sldMkLst>
        <pc:spChg chg="mod">
          <ac:chgData name="Dan Jenkins" userId="0cbe366903348d38" providerId="LiveId" clId="{92470A70-CE26-482D-A53E-D082D7A6D6A5}" dt="2024-10-23T20:00:02.744" v="4712" actId="122"/>
          <ac:spMkLst>
            <pc:docMk/>
            <pc:sldMk cId="3225905481" sldId="499"/>
            <ac:spMk id="4" creationId="{23739E23-9A19-C761-2947-4DD01994A4C6}"/>
          </ac:spMkLst>
        </pc:spChg>
        <pc:spChg chg="del mod">
          <ac:chgData name="Dan Jenkins" userId="0cbe366903348d38" providerId="LiveId" clId="{92470A70-CE26-482D-A53E-D082D7A6D6A5}" dt="2024-10-23T19:57:21.224" v="4457" actId="478"/>
          <ac:spMkLst>
            <pc:docMk/>
            <pc:sldMk cId="3225905481" sldId="499"/>
            <ac:spMk id="14" creationId="{34B7044B-DF5F-39DC-9EB1-DA55621EA7A3}"/>
          </ac:spMkLst>
        </pc:spChg>
      </pc:sldChg>
      <pc:sldChg chg="addSp delSp modSp add del mod ord">
        <pc:chgData name="Dan Jenkins" userId="0cbe366903348d38" providerId="LiveId" clId="{92470A70-CE26-482D-A53E-D082D7A6D6A5}" dt="2024-10-23T16:10:44.546" v="4454" actId="2696"/>
        <pc:sldMkLst>
          <pc:docMk/>
          <pc:sldMk cId="3540503181" sldId="499"/>
        </pc:sldMkLst>
        <pc:spChg chg="del mod">
          <ac:chgData name="Dan Jenkins" userId="0cbe366903348d38" providerId="LiveId" clId="{92470A70-CE26-482D-A53E-D082D7A6D6A5}" dt="2024-10-23T16:00:55.436" v="4278" actId="478"/>
          <ac:spMkLst>
            <pc:docMk/>
            <pc:sldMk cId="3540503181" sldId="499"/>
            <ac:spMk id="2" creationId="{41EF9D27-E830-06D9-91D5-B5836EBEBB8B}"/>
          </ac:spMkLst>
        </pc:spChg>
        <pc:picChg chg="add del">
          <ac:chgData name="Dan Jenkins" userId="0cbe366903348d38" providerId="LiveId" clId="{92470A70-CE26-482D-A53E-D082D7A6D6A5}" dt="2024-10-23T16:00:43.487" v="4276" actId="478"/>
          <ac:picMkLst>
            <pc:docMk/>
            <pc:sldMk cId="3540503181" sldId="499"/>
            <ac:picMk id="3" creationId="{2DD4E104-B97F-CB84-8029-11F33A6AD086}"/>
          </ac:picMkLst>
        </pc:picChg>
      </pc:sldChg>
      <pc:sldChg chg="modSp add mod ord">
        <pc:chgData name="Dan Jenkins" userId="0cbe366903348d38" providerId="LiveId" clId="{92470A70-CE26-482D-A53E-D082D7A6D6A5}" dt="2024-10-23T20:21:26.916" v="5351" actId="6549"/>
        <pc:sldMkLst>
          <pc:docMk/>
          <pc:sldMk cId="2766396616" sldId="500"/>
        </pc:sldMkLst>
        <pc:spChg chg="mod">
          <ac:chgData name="Dan Jenkins" userId="0cbe366903348d38" providerId="LiveId" clId="{92470A70-CE26-482D-A53E-D082D7A6D6A5}" dt="2024-10-23T20:21:26.916" v="5351" actId="6549"/>
          <ac:spMkLst>
            <pc:docMk/>
            <pc:sldMk cId="2766396616" sldId="500"/>
            <ac:spMk id="7" creationId="{E8D786FA-644C-6C2D-F789-F75554E6E04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FFE58445-146F-4150-96C6-84ECBF8F8937}" type="datetimeFigureOut">
              <a:rPr lang="en-US" smtClean="0"/>
              <a:t>10/28/2024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1817A13F-8437-4DDA-8BDB-7306F8F388C7}" type="slidenum">
              <a:rPr lang="en-US" smtClean="0"/>
              <a:t>‹#›</a:t>
            </a:fld>
            <a:endParaRPr lang="en-US"/>
          </a:p>
        </p:txBody>
      </p:sp>
    </p:spTree>
    <p:extLst>
      <p:ext uri="{BB962C8B-B14F-4D97-AF65-F5344CB8AC3E}">
        <p14:creationId xmlns:p14="http://schemas.microsoft.com/office/powerpoint/2010/main" val="415312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2</a:t>
            </a:fld>
            <a:endParaRPr lang="en-US"/>
          </a:p>
        </p:txBody>
      </p:sp>
    </p:spTree>
    <p:extLst>
      <p:ext uri="{BB962C8B-B14F-4D97-AF65-F5344CB8AC3E}">
        <p14:creationId xmlns:p14="http://schemas.microsoft.com/office/powerpoint/2010/main" val="205541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7A13F-8437-4DDA-8BDB-7306F8F388C7}" type="slidenum">
              <a:rPr lang="en-US" smtClean="0"/>
              <a:t>3</a:t>
            </a:fld>
            <a:endParaRPr lang="en-US"/>
          </a:p>
        </p:txBody>
      </p:sp>
    </p:spTree>
    <p:extLst>
      <p:ext uri="{BB962C8B-B14F-4D97-AF65-F5344CB8AC3E}">
        <p14:creationId xmlns:p14="http://schemas.microsoft.com/office/powerpoint/2010/main" val="729121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7A13F-8437-4DDA-8BDB-7306F8F388C7}" type="slidenum">
              <a:rPr lang="en-US" smtClean="0"/>
              <a:t>4</a:t>
            </a:fld>
            <a:endParaRPr lang="en-US"/>
          </a:p>
        </p:txBody>
      </p:sp>
    </p:spTree>
    <p:extLst>
      <p:ext uri="{BB962C8B-B14F-4D97-AF65-F5344CB8AC3E}">
        <p14:creationId xmlns:p14="http://schemas.microsoft.com/office/powerpoint/2010/main" val="83110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3E0BC-57CB-840D-CC72-6CDE4C14C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69BA7-02EF-A67D-367F-F3EFF04C6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553D8-5278-E7F9-B02B-E8F53CF0F9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7AEB43-9556-7F1B-4496-2E30B4498D58}"/>
              </a:ext>
            </a:extLst>
          </p:cNvPr>
          <p:cNvSpPr>
            <a:spLocks noGrp="1"/>
          </p:cNvSpPr>
          <p:nvPr>
            <p:ph type="sldNum" sz="quarter" idx="5"/>
          </p:nvPr>
        </p:nvSpPr>
        <p:spPr/>
        <p:txBody>
          <a:bodyPr/>
          <a:lstStyle/>
          <a:p>
            <a:fld id="{1817A13F-8437-4DDA-8BDB-7306F8F388C7}" type="slidenum">
              <a:rPr lang="en-US" smtClean="0"/>
              <a:t>17</a:t>
            </a:fld>
            <a:endParaRPr lang="en-US"/>
          </a:p>
        </p:txBody>
      </p:sp>
    </p:spTree>
    <p:extLst>
      <p:ext uri="{BB962C8B-B14F-4D97-AF65-F5344CB8AC3E}">
        <p14:creationId xmlns:p14="http://schemas.microsoft.com/office/powerpoint/2010/main" val="332990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67F0E-3907-0534-F741-91244ED21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BE618-9A08-A482-526A-7FA366B13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484DA-3A58-752F-ED82-80AF9C3556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CA4CFB-0184-D1B7-5AC5-F4EC165083BE}"/>
              </a:ext>
            </a:extLst>
          </p:cNvPr>
          <p:cNvSpPr>
            <a:spLocks noGrp="1"/>
          </p:cNvSpPr>
          <p:nvPr>
            <p:ph type="sldNum" sz="quarter" idx="5"/>
          </p:nvPr>
        </p:nvSpPr>
        <p:spPr/>
        <p:txBody>
          <a:bodyPr/>
          <a:lstStyle/>
          <a:p>
            <a:fld id="{1817A13F-8437-4DDA-8BDB-7306F8F388C7}" type="slidenum">
              <a:rPr lang="en-US" smtClean="0"/>
              <a:t>19</a:t>
            </a:fld>
            <a:endParaRPr lang="en-US"/>
          </a:p>
        </p:txBody>
      </p:sp>
    </p:spTree>
    <p:extLst>
      <p:ext uri="{BB962C8B-B14F-4D97-AF65-F5344CB8AC3E}">
        <p14:creationId xmlns:p14="http://schemas.microsoft.com/office/powerpoint/2010/main" val="170271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20</a:t>
            </a:fld>
            <a:endParaRPr lang="en-US"/>
          </a:p>
        </p:txBody>
      </p:sp>
    </p:spTree>
    <p:extLst>
      <p:ext uri="{BB962C8B-B14F-4D97-AF65-F5344CB8AC3E}">
        <p14:creationId xmlns:p14="http://schemas.microsoft.com/office/powerpoint/2010/main" val="107874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BDE45-4ECB-723C-E142-D4109BE9B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CF5EE-5AA5-CB1E-43E3-FE6E2F56D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3EC1C-CC25-55D5-2778-D5A24F6C36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2CAE75-0D9C-1E17-096C-0A3DB346B2DF}"/>
              </a:ext>
            </a:extLst>
          </p:cNvPr>
          <p:cNvSpPr>
            <a:spLocks noGrp="1"/>
          </p:cNvSpPr>
          <p:nvPr>
            <p:ph type="sldNum" sz="quarter" idx="5"/>
          </p:nvPr>
        </p:nvSpPr>
        <p:spPr/>
        <p:txBody>
          <a:bodyPr/>
          <a:lstStyle/>
          <a:p>
            <a:fld id="{1817A13F-8437-4DDA-8BDB-7306F8F388C7}" type="slidenum">
              <a:rPr lang="en-US" smtClean="0"/>
              <a:t>21</a:t>
            </a:fld>
            <a:endParaRPr lang="en-US"/>
          </a:p>
        </p:txBody>
      </p:sp>
    </p:spTree>
    <p:extLst>
      <p:ext uri="{BB962C8B-B14F-4D97-AF65-F5344CB8AC3E}">
        <p14:creationId xmlns:p14="http://schemas.microsoft.com/office/powerpoint/2010/main" val="3664341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CB848-19C4-3159-0EF4-09BFD0CD7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364F8-1A1A-56BB-EF54-8592B7C0E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D5773-2107-A85C-AE83-D9E899FF06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50E0F2-FDC2-92C1-54CD-599DD702E163}"/>
              </a:ext>
            </a:extLst>
          </p:cNvPr>
          <p:cNvSpPr>
            <a:spLocks noGrp="1"/>
          </p:cNvSpPr>
          <p:nvPr>
            <p:ph type="sldNum" sz="quarter" idx="5"/>
          </p:nvPr>
        </p:nvSpPr>
        <p:spPr/>
        <p:txBody>
          <a:bodyPr/>
          <a:lstStyle/>
          <a:p>
            <a:fld id="{1817A13F-8437-4DDA-8BDB-7306F8F388C7}" type="slidenum">
              <a:rPr lang="en-US" smtClean="0"/>
              <a:t>22</a:t>
            </a:fld>
            <a:endParaRPr lang="en-US"/>
          </a:p>
        </p:txBody>
      </p:sp>
    </p:spTree>
    <p:extLst>
      <p:ext uri="{BB962C8B-B14F-4D97-AF65-F5344CB8AC3E}">
        <p14:creationId xmlns:p14="http://schemas.microsoft.com/office/powerpoint/2010/main" val="104176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61E4-4320-D6CA-6250-4DACC05350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729BA-DFE2-22DB-4856-177D5EF03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E6E000-D327-6E06-087E-CFED62983C07}"/>
              </a:ext>
            </a:extLst>
          </p:cNvPr>
          <p:cNvSpPr>
            <a:spLocks noGrp="1"/>
          </p:cNvSpPr>
          <p:nvPr>
            <p:ph type="dt" sz="half" idx="10"/>
          </p:nvPr>
        </p:nvSpPr>
        <p:spPr/>
        <p:txBody>
          <a:bodyPr/>
          <a:lstStyle/>
          <a:p>
            <a:fld id="{3AB1C8FE-DF72-4F89-80B0-0B06DC0CCEC3}" type="datetimeFigureOut">
              <a:rPr lang="en-US" smtClean="0"/>
              <a:t>10/28/2024</a:t>
            </a:fld>
            <a:endParaRPr lang="en-US"/>
          </a:p>
        </p:txBody>
      </p:sp>
      <p:sp>
        <p:nvSpPr>
          <p:cNvPr id="5" name="Footer Placeholder 4">
            <a:extLst>
              <a:ext uri="{FF2B5EF4-FFF2-40B4-BE49-F238E27FC236}">
                <a16:creationId xmlns:a16="http://schemas.microsoft.com/office/drawing/2014/main" id="{9A1F5D95-8F40-B86E-29C0-23177DBE7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3F5C1-FDB9-A550-EC91-9E4201A8BA14}"/>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86647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B484-A036-EAA9-876F-7F990BC254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F86107-CFFF-E05B-4304-67FD99C226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731A0-09ED-642E-874D-4377D0ED9E6E}"/>
              </a:ext>
            </a:extLst>
          </p:cNvPr>
          <p:cNvSpPr>
            <a:spLocks noGrp="1"/>
          </p:cNvSpPr>
          <p:nvPr>
            <p:ph type="dt" sz="half" idx="10"/>
          </p:nvPr>
        </p:nvSpPr>
        <p:spPr/>
        <p:txBody>
          <a:bodyPr/>
          <a:lstStyle/>
          <a:p>
            <a:fld id="{3AB1C8FE-DF72-4F89-80B0-0B06DC0CCEC3}" type="datetimeFigureOut">
              <a:rPr lang="en-US" smtClean="0"/>
              <a:t>10/28/2024</a:t>
            </a:fld>
            <a:endParaRPr lang="en-US"/>
          </a:p>
        </p:txBody>
      </p:sp>
      <p:sp>
        <p:nvSpPr>
          <p:cNvPr id="5" name="Footer Placeholder 4">
            <a:extLst>
              <a:ext uri="{FF2B5EF4-FFF2-40B4-BE49-F238E27FC236}">
                <a16:creationId xmlns:a16="http://schemas.microsoft.com/office/drawing/2014/main" id="{D7E92BC4-4E25-CA44-4B99-22B46EDA2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1A150-B653-FD3B-DE04-964653034FE8}"/>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20483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11F21C-F89A-EBB6-4B15-63F0E69A43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D728A-DC33-07B9-375D-0B0ECBBA9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0733C-29FD-28D4-4C3F-C8A2008227B4}"/>
              </a:ext>
            </a:extLst>
          </p:cNvPr>
          <p:cNvSpPr>
            <a:spLocks noGrp="1"/>
          </p:cNvSpPr>
          <p:nvPr>
            <p:ph type="dt" sz="half" idx="10"/>
          </p:nvPr>
        </p:nvSpPr>
        <p:spPr/>
        <p:txBody>
          <a:bodyPr/>
          <a:lstStyle/>
          <a:p>
            <a:fld id="{3AB1C8FE-DF72-4F89-80B0-0B06DC0CCEC3}" type="datetimeFigureOut">
              <a:rPr lang="en-US" smtClean="0"/>
              <a:t>10/28/2024</a:t>
            </a:fld>
            <a:endParaRPr lang="en-US"/>
          </a:p>
        </p:txBody>
      </p:sp>
      <p:sp>
        <p:nvSpPr>
          <p:cNvPr id="5" name="Footer Placeholder 4">
            <a:extLst>
              <a:ext uri="{FF2B5EF4-FFF2-40B4-BE49-F238E27FC236}">
                <a16:creationId xmlns:a16="http://schemas.microsoft.com/office/drawing/2014/main" id="{7C172AD8-24EE-E23E-7342-4E0D4D20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C6FB7-DBE2-B3B8-9F14-2A1B319643B2}"/>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205334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46A8-0908-46B0-EA9E-FC382D3952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719D34-A970-7692-4E7C-8FD368FC1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63D23-8BDE-C149-9383-E758E84CB4DE}"/>
              </a:ext>
            </a:extLst>
          </p:cNvPr>
          <p:cNvSpPr>
            <a:spLocks noGrp="1"/>
          </p:cNvSpPr>
          <p:nvPr>
            <p:ph type="dt" sz="half" idx="10"/>
          </p:nvPr>
        </p:nvSpPr>
        <p:spPr/>
        <p:txBody>
          <a:bodyPr/>
          <a:lstStyle/>
          <a:p>
            <a:fld id="{3AB1C8FE-DF72-4F89-80B0-0B06DC0CCEC3}" type="datetimeFigureOut">
              <a:rPr lang="en-US" smtClean="0"/>
              <a:t>10/28/2024</a:t>
            </a:fld>
            <a:endParaRPr lang="en-US"/>
          </a:p>
        </p:txBody>
      </p:sp>
      <p:sp>
        <p:nvSpPr>
          <p:cNvPr id="5" name="Footer Placeholder 4">
            <a:extLst>
              <a:ext uri="{FF2B5EF4-FFF2-40B4-BE49-F238E27FC236}">
                <a16:creationId xmlns:a16="http://schemas.microsoft.com/office/drawing/2014/main" id="{9CB4E67C-EC89-9B73-3B85-236E287B0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AC151-C518-678F-079D-04FD5429D56B}"/>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52883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B8F7-3AE6-B19C-86C5-E8D04BECA2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34A93-B728-5A40-7176-6F88A38140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660C99-7B2B-292C-648E-E5C394842650}"/>
              </a:ext>
            </a:extLst>
          </p:cNvPr>
          <p:cNvSpPr>
            <a:spLocks noGrp="1"/>
          </p:cNvSpPr>
          <p:nvPr>
            <p:ph type="dt" sz="half" idx="10"/>
          </p:nvPr>
        </p:nvSpPr>
        <p:spPr/>
        <p:txBody>
          <a:bodyPr/>
          <a:lstStyle/>
          <a:p>
            <a:fld id="{3AB1C8FE-DF72-4F89-80B0-0B06DC0CCEC3}" type="datetimeFigureOut">
              <a:rPr lang="en-US" smtClean="0"/>
              <a:t>10/28/2024</a:t>
            </a:fld>
            <a:endParaRPr lang="en-US"/>
          </a:p>
        </p:txBody>
      </p:sp>
      <p:sp>
        <p:nvSpPr>
          <p:cNvPr id="5" name="Footer Placeholder 4">
            <a:extLst>
              <a:ext uri="{FF2B5EF4-FFF2-40B4-BE49-F238E27FC236}">
                <a16:creationId xmlns:a16="http://schemas.microsoft.com/office/drawing/2014/main" id="{0611EBCC-717C-5061-EA24-CDCB85DAF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4AF3D-71CB-A797-3189-4A428B58FB77}"/>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86814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0F8F-A81F-F83A-BE96-B5F1F62CB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50130-9D55-C30F-B7C4-498023529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43189-BFBE-07B2-D10B-EE12ECF29E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F91FED-1BBC-9C05-724B-32AA86AC764F}"/>
              </a:ext>
            </a:extLst>
          </p:cNvPr>
          <p:cNvSpPr>
            <a:spLocks noGrp="1"/>
          </p:cNvSpPr>
          <p:nvPr>
            <p:ph type="dt" sz="half" idx="10"/>
          </p:nvPr>
        </p:nvSpPr>
        <p:spPr/>
        <p:txBody>
          <a:bodyPr/>
          <a:lstStyle/>
          <a:p>
            <a:fld id="{3AB1C8FE-DF72-4F89-80B0-0B06DC0CCEC3}" type="datetimeFigureOut">
              <a:rPr lang="en-US" smtClean="0"/>
              <a:t>10/28/2024</a:t>
            </a:fld>
            <a:endParaRPr lang="en-US"/>
          </a:p>
        </p:txBody>
      </p:sp>
      <p:sp>
        <p:nvSpPr>
          <p:cNvPr id="6" name="Footer Placeholder 5">
            <a:extLst>
              <a:ext uri="{FF2B5EF4-FFF2-40B4-BE49-F238E27FC236}">
                <a16:creationId xmlns:a16="http://schemas.microsoft.com/office/drawing/2014/main" id="{EE442FB0-3A59-1E46-ABF2-156056196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152E9-C832-C39A-8CC3-E0AF28ADF1C5}"/>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57736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38C1-3E5E-0D06-8A37-5B510D0AF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57C3E-06FC-DB1A-1400-7811500A1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C6E23-3080-26A3-BF72-7BEAF2D40B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0A2B38-4D12-367E-9621-55D89A596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98EE7-6264-B2AB-8807-5B720044C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C258F8-408F-D2E8-DB8D-BCFAC3440E64}"/>
              </a:ext>
            </a:extLst>
          </p:cNvPr>
          <p:cNvSpPr>
            <a:spLocks noGrp="1"/>
          </p:cNvSpPr>
          <p:nvPr>
            <p:ph type="dt" sz="half" idx="10"/>
          </p:nvPr>
        </p:nvSpPr>
        <p:spPr/>
        <p:txBody>
          <a:bodyPr/>
          <a:lstStyle/>
          <a:p>
            <a:fld id="{3AB1C8FE-DF72-4F89-80B0-0B06DC0CCEC3}" type="datetimeFigureOut">
              <a:rPr lang="en-US" smtClean="0"/>
              <a:t>10/28/2024</a:t>
            </a:fld>
            <a:endParaRPr lang="en-US"/>
          </a:p>
        </p:txBody>
      </p:sp>
      <p:sp>
        <p:nvSpPr>
          <p:cNvPr id="8" name="Footer Placeholder 7">
            <a:extLst>
              <a:ext uri="{FF2B5EF4-FFF2-40B4-BE49-F238E27FC236}">
                <a16:creationId xmlns:a16="http://schemas.microsoft.com/office/drawing/2014/main" id="{616D1E74-FC49-D7A6-1478-E0117EFB90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9F68A8-9FDA-DD76-C492-3504574D0827}"/>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73382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E04A-FF48-B80C-835D-CECAB9391B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66739E-8BFA-15E4-5E4B-2F612C1317C6}"/>
              </a:ext>
            </a:extLst>
          </p:cNvPr>
          <p:cNvSpPr>
            <a:spLocks noGrp="1"/>
          </p:cNvSpPr>
          <p:nvPr>
            <p:ph type="dt" sz="half" idx="10"/>
          </p:nvPr>
        </p:nvSpPr>
        <p:spPr/>
        <p:txBody>
          <a:bodyPr/>
          <a:lstStyle/>
          <a:p>
            <a:fld id="{3AB1C8FE-DF72-4F89-80B0-0B06DC0CCEC3}" type="datetimeFigureOut">
              <a:rPr lang="en-US" smtClean="0"/>
              <a:t>10/28/2024</a:t>
            </a:fld>
            <a:endParaRPr lang="en-US"/>
          </a:p>
        </p:txBody>
      </p:sp>
      <p:sp>
        <p:nvSpPr>
          <p:cNvPr id="4" name="Footer Placeholder 3">
            <a:extLst>
              <a:ext uri="{FF2B5EF4-FFF2-40B4-BE49-F238E27FC236}">
                <a16:creationId xmlns:a16="http://schemas.microsoft.com/office/drawing/2014/main" id="{1EAAB16C-A8D6-B99F-FB2C-4D7C94C73E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13BA88-64C7-ED17-9554-61EA4A5DDD30}"/>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296620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B738E-0726-EAA2-716C-65FE973EAD7C}"/>
              </a:ext>
            </a:extLst>
          </p:cNvPr>
          <p:cNvSpPr>
            <a:spLocks noGrp="1"/>
          </p:cNvSpPr>
          <p:nvPr>
            <p:ph type="dt" sz="half" idx="10"/>
          </p:nvPr>
        </p:nvSpPr>
        <p:spPr/>
        <p:txBody>
          <a:bodyPr/>
          <a:lstStyle/>
          <a:p>
            <a:fld id="{3AB1C8FE-DF72-4F89-80B0-0B06DC0CCEC3}" type="datetimeFigureOut">
              <a:rPr lang="en-US" smtClean="0"/>
              <a:t>10/28/2024</a:t>
            </a:fld>
            <a:endParaRPr lang="en-US"/>
          </a:p>
        </p:txBody>
      </p:sp>
      <p:sp>
        <p:nvSpPr>
          <p:cNvPr id="3" name="Footer Placeholder 2">
            <a:extLst>
              <a:ext uri="{FF2B5EF4-FFF2-40B4-BE49-F238E27FC236}">
                <a16:creationId xmlns:a16="http://schemas.microsoft.com/office/drawing/2014/main" id="{9DC1BE2F-9B76-827F-C7A0-126942632B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E18956-CE27-3D03-A90C-42BF18B989D4}"/>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4374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38B7-877D-B325-7E28-2309E76A6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A8FD12-64B9-76AE-71FC-AD8AD864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0F70-D084-60A4-DA6C-E15F79204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E1226-D022-4296-279A-0DF1187E974F}"/>
              </a:ext>
            </a:extLst>
          </p:cNvPr>
          <p:cNvSpPr>
            <a:spLocks noGrp="1"/>
          </p:cNvSpPr>
          <p:nvPr>
            <p:ph type="dt" sz="half" idx="10"/>
          </p:nvPr>
        </p:nvSpPr>
        <p:spPr/>
        <p:txBody>
          <a:bodyPr/>
          <a:lstStyle/>
          <a:p>
            <a:fld id="{3AB1C8FE-DF72-4F89-80B0-0B06DC0CCEC3}" type="datetimeFigureOut">
              <a:rPr lang="en-US" smtClean="0"/>
              <a:t>10/28/2024</a:t>
            </a:fld>
            <a:endParaRPr lang="en-US"/>
          </a:p>
        </p:txBody>
      </p:sp>
      <p:sp>
        <p:nvSpPr>
          <p:cNvPr id="6" name="Footer Placeholder 5">
            <a:extLst>
              <a:ext uri="{FF2B5EF4-FFF2-40B4-BE49-F238E27FC236}">
                <a16:creationId xmlns:a16="http://schemas.microsoft.com/office/drawing/2014/main" id="{32982D5C-6655-ED82-B986-04D10F8E5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EA230-6B74-B6D5-528B-9985714B447C}"/>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59396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C101-4CD3-6331-044A-A98D9B370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36AEFB-2DCB-D241-3587-2CF8EBC4D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009FAB-C224-4FE6-108E-B77D62590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05AE8-1805-3B77-3D8C-D8F0C569777F}"/>
              </a:ext>
            </a:extLst>
          </p:cNvPr>
          <p:cNvSpPr>
            <a:spLocks noGrp="1"/>
          </p:cNvSpPr>
          <p:nvPr>
            <p:ph type="dt" sz="half" idx="10"/>
          </p:nvPr>
        </p:nvSpPr>
        <p:spPr/>
        <p:txBody>
          <a:bodyPr/>
          <a:lstStyle/>
          <a:p>
            <a:fld id="{3AB1C8FE-DF72-4F89-80B0-0B06DC0CCEC3}" type="datetimeFigureOut">
              <a:rPr lang="en-US" smtClean="0"/>
              <a:t>10/28/2024</a:t>
            </a:fld>
            <a:endParaRPr lang="en-US"/>
          </a:p>
        </p:txBody>
      </p:sp>
      <p:sp>
        <p:nvSpPr>
          <p:cNvPr id="6" name="Footer Placeholder 5">
            <a:extLst>
              <a:ext uri="{FF2B5EF4-FFF2-40B4-BE49-F238E27FC236}">
                <a16:creationId xmlns:a16="http://schemas.microsoft.com/office/drawing/2014/main" id="{EAD97886-8079-D49E-45A2-73CC1CC30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57471-05E0-6C31-9775-6DA82BDA01D8}"/>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60564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EF2CC-0882-6F1E-8244-2D0FFDE50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98BCB6-0B78-F378-79ED-EC70AB9E9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12690-2904-0E66-FAFA-6F61C639E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B1C8FE-DF72-4F89-80B0-0B06DC0CCEC3}" type="datetimeFigureOut">
              <a:rPr lang="en-US" smtClean="0"/>
              <a:t>10/28/2024</a:t>
            </a:fld>
            <a:endParaRPr lang="en-US"/>
          </a:p>
        </p:txBody>
      </p:sp>
      <p:sp>
        <p:nvSpPr>
          <p:cNvPr id="5" name="Footer Placeholder 4">
            <a:extLst>
              <a:ext uri="{FF2B5EF4-FFF2-40B4-BE49-F238E27FC236}">
                <a16:creationId xmlns:a16="http://schemas.microsoft.com/office/drawing/2014/main" id="{50FD097D-89AA-4558-3657-222086E06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19B8913-4C56-90B5-C9AD-FD9CCF027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4AA6BB-BA43-481E-AB6F-518A88878259}" type="slidenum">
              <a:rPr lang="en-US" smtClean="0"/>
              <a:t>‹#›</a:t>
            </a:fld>
            <a:endParaRPr lang="en-US"/>
          </a:p>
        </p:txBody>
      </p:sp>
    </p:spTree>
    <p:extLst>
      <p:ext uri="{BB962C8B-B14F-4D97-AF65-F5344CB8AC3E}">
        <p14:creationId xmlns:p14="http://schemas.microsoft.com/office/powerpoint/2010/main" val="182163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customXml" Target="../ink/ink7.xml"/><Relationship Id="rId5" Type="http://schemas.openxmlformats.org/officeDocument/2006/relationships/customXml" Target="../ink/ink2.xml"/><Relationship Id="rId10" Type="http://schemas.openxmlformats.org/officeDocument/2006/relationships/customXml" Target="../ink/ink6.xml"/><Relationship Id="rId4" Type="http://schemas.openxmlformats.org/officeDocument/2006/relationships/image" Target="../media/image3.png"/><Relationship Id="rId9" Type="http://schemas.openxmlformats.org/officeDocument/2006/relationships/customXml" Target="../ink/ink5.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9.xml"/><Relationship Id="rId7" Type="http://schemas.openxmlformats.org/officeDocument/2006/relationships/customXml" Target="../ink/ink11.xml"/><Relationship Id="rId12" Type="http://schemas.openxmlformats.org/officeDocument/2006/relationships/customXml" Target="../ink/ink1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customXml" Target="../ink/ink15.xml"/><Relationship Id="rId5" Type="http://schemas.openxmlformats.org/officeDocument/2006/relationships/customXml" Target="../ink/ink10.xml"/><Relationship Id="rId10" Type="http://schemas.openxmlformats.org/officeDocument/2006/relationships/customXml" Target="../ink/ink14.xml"/><Relationship Id="rId4" Type="http://schemas.openxmlformats.org/officeDocument/2006/relationships/image" Target="../media/image7.png"/><Relationship Id="rId9" Type="http://schemas.openxmlformats.org/officeDocument/2006/relationships/customXml" Target="../ink/ink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AB18-80B0-6BCD-3BE0-188EF65E924A}"/>
              </a:ext>
            </a:extLst>
          </p:cNvPr>
          <p:cNvSpPr>
            <a:spLocks noGrp="1"/>
          </p:cNvSpPr>
          <p:nvPr>
            <p:ph type="title"/>
          </p:nvPr>
        </p:nvSpPr>
        <p:spPr/>
        <p:txBody>
          <a:bodyPr/>
          <a:lstStyle/>
          <a:p>
            <a:endParaRPr lang="en-US"/>
          </a:p>
        </p:txBody>
      </p:sp>
      <p:pic>
        <p:nvPicPr>
          <p:cNvPr id="5" name="Content Placeholder 4" descr="A row of books in a row&#10;&#10;Description automatically generated">
            <a:extLst>
              <a:ext uri="{FF2B5EF4-FFF2-40B4-BE49-F238E27FC236}">
                <a16:creationId xmlns:a16="http://schemas.microsoft.com/office/drawing/2014/main" id="{3FB8D7E8-74EF-7A8C-2E24-3FC6C834BC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1582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Slide Number Placeholder 2">
            <a:extLst>
              <a:ext uri="{FF2B5EF4-FFF2-40B4-BE49-F238E27FC236}">
                <a16:creationId xmlns:a16="http://schemas.microsoft.com/office/drawing/2014/main" id="{4EDAB388-8D36-9CCC-6A86-F1490BCA97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0AF9DCF-4267-4CBE-BD90-89255548C92C}" type="slidenum">
              <a:rPr lang="en-US" altLang="en-US" sz="1200">
                <a:solidFill>
                  <a:srgbClr val="898989"/>
                </a:solidFill>
              </a:rPr>
              <a:pPr>
                <a:spcBef>
                  <a:spcPct val="0"/>
                </a:spcBef>
                <a:buFontTx/>
                <a:buNone/>
              </a:pPr>
              <a:t>10</a:t>
            </a:fld>
            <a:endParaRPr lang="en-US" altLang="en-US" sz="1200">
              <a:solidFill>
                <a:srgbClr val="898989"/>
              </a:solidFill>
            </a:endParaRPr>
          </a:p>
        </p:txBody>
      </p:sp>
      <p:sp>
        <p:nvSpPr>
          <p:cNvPr id="23565" name="Footer Placeholder 2">
            <a:extLst>
              <a:ext uri="{FF2B5EF4-FFF2-40B4-BE49-F238E27FC236}">
                <a16:creationId xmlns:a16="http://schemas.microsoft.com/office/drawing/2014/main" id="{A388BAD5-B725-4F87-8C5C-B47746E56CE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898989"/>
                </a:solidFill>
              </a:rPr>
              <a:t>0</a:t>
            </a:r>
          </a:p>
        </p:txBody>
      </p:sp>
      <p:pic>
        <p:nvPicPr>
          <p:cNvPr id="4" name="Picture 13" descr="312X_Assyrian Empire_AE745-681-Then copy.jpg">
            <a:extLst>
              <a:ext uri="{FF2B5EF4-FFF2-40B4-BE49-F238E27FC236}">
                <a16:creationId xmlns:a16="http://schemas.microsoft.com/office/drawing/2014/main" id="{94E0B62E-C9D6-DE20-D4D1-2F6A19CA26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963" y="-1193518"/>
            <a:ext cx="13419181" cy="805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0BD8A1D2-6605-FC82-C2D7-17970D58796C}"/>
              </a:ext>
            </a:extLst>
          </p:cNvPr>
          <p:cNvCxnSpPr/>
          <p:nvPr/>
        </p:nvCxnSpPr>
        <p:spPr>
          <a:xfrm>
            <a:off x="9393382" y="0"/>
            <a:ext cx="457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Freeform: Shape 2">
            <a:extLst>
              <a:ext uri="{FF2B5EF4-FFF2-40B4-BE49-F238E27FC236}">
                <a16:creationId xmlns:a16="http://schemas.microsoft.com/office/drawing/2014/main" id="{31F30210-586E-610A-DD08-415D9B8AF6D9}"/>
              </a:ext>
            </a:extLst>
          </p:cNvPr>
          <p:cNvSpPr/>
          <p:nvPr/>
        </p:nvSpPr>
        <p:spPr>
          <a:xfrm>
            <a:off x="1538772" y="1508680"/>
            <a:ext cx="4512894" cy="2232047"/>
          </a:xfrm>
          <a:custGeom>
            <a:avLst/>
            <a:gdLst>
              <a:gd name="connsiteX0" fmla="*/ 0 w 4123113"/>
              <a:gd name="connsiteY0" fmla="*/ 1650156 h 2082418"/>
              <a:gd name="connsiteX1" fmla="*/ 1845426 w 4123113"/>
              <a:gd name="connsiteY1" fmla="*/ 4236 h 2082418"/>
              <a:gd name="connsiteX2" fmla="*/ 4123113 w 4123113"/>
              <a:gd name="connsiteY2" fmla="*/ 2082418 h 2082418"/>
              <a:gd name="connsiteX3" fmla="*/ 4123113 w 4123113"/>
              <a:gd name="connsiteY3" fmla="*/ 2082418 h 2082418"/>
            </a:gdLst>
            <a:ahLst/>
            <a:cxnLst>
              <a:cxn ang="0">
                <a:pos x="connsiteX0" y="connsiteY0"/>
              </a:cxn>
              <a:cxn ang="0">
                <a:pos x="connsiteX1" y="connsiteY1"/>
              </a:cxn>
              <a:cxn ang="0">
                <a:pos x="connsiteX2" y="connsiteY2"/>
              </a:cxn>
              <a:cxn ang="0">
                <a:pos x="connsiteX3" y="connsiteY3"/>
              </a:cxn>
            </a:cxnLst>
            <a:rect l="l" t="t" r="r" b="b"/>
            <a:pathLst>
              <a:path w="4123113" h="2082418">
                <a:moveTo>
                  <a:pt x="0" y="1650156"/>
                </a:moveTo>
                <a:cubicBezTo>
                  <a:pt x="579120" y="791174"/>
                  <a:pt x="1158241" y="-67808"/>
                  <a:pt x="1845426" y="4236"/>
                </a:cubicBezTo>
                <a:cubicBezTo>
                  <a:pt x="2532611" y="76280"/>
                  <a:pt x="4123113" y="2082418"/>
                  <a:pt x="4123113" y="2082418"/>
                </a:cubicBezTo>
                <a:lnTo>
                  <a:pt x="4123113" y="2082418"/>
                </a:lnTo>
              </a:path>
            </a:pathLst>
          </a:custGeom>
          <a:noFill/>
          <a:ln w="76200">
            <a:solidFill>
              <a:srgbClr val="E1032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89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469EF-1D1C-7E7F-C189-3A9873791BF8}"/>
            </a:ext>
          </a:extLst>
        </p:cNvPr>
        <p:cNvGrpSpPr/>
        <p:nvPr/>
      </p:nvGrpSpPr>
      <p:grpSpPr>
        <a:xfrm>
          <a:off x="0" y="0"/>
          <a:ext cx="0" cy="0"/>
          <a:chOff x="0" y="0"/>
          <a:chExt cx="0" cy="0"/>
        </a:xfrm>
      </p:grpSpPr>
      <p:sp>
        <p:nvSpPr>
          <p:cNvPr id="23564" name="Slide Number Placeholder 2">
            <a:extLst>
              <a:ext uri="{FF2B5EF4-FFF2-40B4-BE49-F238E27FC236}">
                <a16:creationId xmlns:a16="http://schemas.microsoft.com/office/drawing/2014/main" id="{A0C47A15-E6F4-97ED-BACC-EA9A32142E7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0AF9DCF-4267-4CBE-BD90-89255548C92C}" type="slidenum">
              <a:rPr lang="en-US" altLang="en-US" sz="1200">
                <a:solidFill>
                  <a:srgbClr val="898989"/>
                </a:solidFill>
              </a:rPr>
              <a:pPr>
                <a:spcBef>
                  <a:spcPct val="0"/>
                </a:spcBef>
                <a:buFontTx/>
                <a:buNone/>
              </a:pPr>
              <a:t>11</a:t>
            </a:fld>
            <a:endParaRPr lang="en-US" altLang="en-US" sz="1200">
              <a:solidFill>
                <a:srgbClr val="898989"/>
              </a:solidFill>
            </a:endParaRPr>
          </a:p>
        </p:txBody>
      </p:sp>
      <p:sp>
        <p:nvSpPr>
          <p:cNvPr id="23565" name="Footer Placeholder 2">
            <a:extLst>
              <a:ext uri="{FF2B5EF4-FFF2-40B4-BE49-F238E27FC236}">
                <a16:creationId xmlns:a16="http://schemas.microsoft.com/office/drawing/2014/main" id="{2EF3D694-B686-D24F-F906-AA05FCC829FB}"/>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898989"/>
                </a:solidFill>
              </a:rPr>
              <a:t>0</a:t>
            </a:r>
          </a:p>
        </p:txBody>
      </p:sp>
      <p:pic>
        <p:nvPicPr>
          <p:cNvPr id="4" name="Picture 13" descr="312X_Assyrian Empire_AE745-681-Then copy.jpg">
            <a:extLst>
              <a:ext uri="{FF2B5EF4-FFF2-40B4-BE49-F238E27FC236}">
                <a16:creationId xmlns:a16="http://schemas.microsoft.com/office/drawing/2014/main" id="{6B0D686C-F328-AB48-6A5B-73A1CEFC2F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963" y="-1193518"/>
            <a:ext cx="13419181" cy="805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49DC3F2-686D-D9E3-FBEF-E6557DEC91F6}"/>
              </a:ext>
            </a:extLst>
          </p:cNvPr>
          <p:cNvCxnSpPr/>
          <p:nvPr/>
        </p:nvCxnSpPr>
        <p:spPr>
          <a:xfrm>
            <a:off x="9393382" y="0"/>
            <a:ext cx="457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859EEF6C-26A8-6EB8-104A-181150B9FAA1}"/>
              </a:ext>
            </a:extLst>
          </p:cNvPr>
          <p:cNvSpPr/>
          <p:nvPr/>
        </p:nvSpPr>
        <p:spPr>
          <a:xfrm rot="19557003">
            <a:off x="1735867" y="2055370"/>
            <a:ext cx="1515291" cy="731520"/>
          </a:xfrm>
          <a:prstGeom prst="ellipse">
            <a:avLst/>
          </a:prstGeom>
          <a:solidFill>
            <a:srgbClr val="156082">
              <a:alpha val="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7D4C293-748F-70B4-6C94-B9695D1E25B6}"/>
              </a:ext>
            </a:extLst>
          </p:cNvPr>
          <p:cNvSpPr txBox="1"/>
          <p:nvPr/>
        </p:nvSpPr>
        <p:spPr>
          <a:xfrm rot="19223175">
            <a:off x="1835334" y="2063430"/>
            <a:ext cx="1352006" cy="584775"/>
          </a:xfrm>
          <a:prstGeom prst="rect">
            <a:avLst/>
          </a:prstGeom>
          <a:noFill/>
        </p:spPr>
        <p:txBody>
          <a:bodyPr wrap="square" rtlCol="0">
            <a:spAutoFit/>
          </a:bodyPr>
          <a:lstStyle/>
          <a:p>
            <a:pPr algn="ctr"/>
            <a:r>
              <a:rPr lang="en-US" sz="3200" b="1" dirty="0"/>
              <a:t>SYRIA</a:t>
            </a:r>
          </a:p>
        </p:txBody>
      </p:sp>
      <p:sp>
        <p:nvSpPr>
          <p:cNvPr id="5" name="Oval 4">
            <a:extLst>
              <a:ext uri="{FF2B5EF4-FFF2-40B4-BE49-F238E27FC236}">
                <a16:creationId xmlns:a16="http://schemas.microsoft.com/office/drawing/2014/main" id="{71FA23D1-8FBA-67D9-2821-2E5F2A809BA0}"/>
              </a:ext>
            </a:extLst>
          </p:cNvPr>
          <p:cNvSpPr/>
          <p:nvPr/>
        </p:nvSpPr>
        <p:spPr>
          <a:xfrm>
            <a:off x="9865341" y="5721533"/>
            <a:ext cx="2068283" cy="823111"/>
          </a:xfrm>
          <a:prstGeom prst="ellipse">
            <a:avLst/>
          </a:prstGeom>
          <a:solidFill>
            <a:srgbClr val="156082">
              <a:alpha val="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C6553DF-296C-9BFF-FB06-5B9E2827439C}"/>
              </a:ext>
            </a:extLst>
          </p:cNvPr>
          <p:cNvSpPr/>
          <p:nvPr/>
        </p:nvSpPr>
        <p:spPr>
          <a:xfrm>
            <a:off x="10178851" y="3979966"/>
            <a:ext cx="1838977" cy="731509"/>
          </a:xfrm>
          <a:prstGeom prst="ellipse">
            <a:avLst/>
          </a:prstGeom>
          <a:solidFill>
            <a:srgbClr val="156082">
              <a:alpha val="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9952CD5-9B0A-DCDF-4F25-CE913D2D3862}"/>
              </a:ext>
            </a:extLst>
          </p:cNvPr>
          <p:cNvSpPr/>
          <p:nvPr/>
        </p:nvSpPr>
        <p:spPr>
          <a:xfrm>
            <a:off x="5768814" y="554883"/>
            <a:ext cx="1947851" cy="922961"/>
          </a:xfrm>
          <a:prstGeom prst="ellipse">
            <a:avLst/>
          </a:prstGeom>
          <a:solidFill>
            <a:srgbClr val="156082">
              <a:alpha val="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18A4127-E54F-220E-446C-643392F1B945}"/>
              </a:ext>
            </a:extLst>
          </p:cNvPr>
          <p:cNvSpPr/>
          <p:nvPr/>
        </p:nvSpPr>
        <p:spPr>
          <a:xfrm>
            <a:off x="5213204" y="3134969"/>
            <a:ext cx="2247685" cy="731520"/>
          </a:xfrm>
          <a:prstGeom prst="ellipse">
            <a:avLst/>
          </a:prstGeom>
          <a:solidFill>
            <a:srgbClr val="156082">
              <a:alpha val="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67A421-0D55-A374-7CDE-F3E3CB6EBDE9}"/>
              </a:ext>
            </a:extLst>
          </p:cNvPr>
          <p:cNvSpPr txBox="1"/>
          <p:nvPr/>
        </p:nvSpPr>
        <p:spPr>
          <a:xfrm>
            <a:off x="5271918" y="3163738"/>
            <a:ext cx="2193766" cy="646331"/>
          </a:xfrm>
          <a:prstGeom prst="rect">
            <a:avLst/>
          </a:prstGeom>
          <a:noFill/>
        </p:spPr>
        <p:txBody>
          <a:bodyPr wrap="square" rtlCol="0">
            <a:spAutoFit/>
          </a:bodyPr>
          <a:lstStyle/>
          <a:p>
            <a:pPr algn="ctr"/>
            <a:r>
              <a:rPr lang="en-US" sz="3600" b="1" dirty="0"/>
              <a:t>BABYLON</a:t>
            </a:r>
          </a:p>
        </p:txBody>
      </p:sp>
    </p:spTree>
    <p:extLst>
      <p:ext uri="{BB962C8B-B14F-4D97-AF65-F5344CB8AC3E}">
        <p14:creationId xmlns:p14="http://schemas.microsoft.com/office/powerpoint/2010/main" val="175751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5" descr="312X_Babylonia_THEN copy.jpg">
            <a:extLst>
              <a:ext uri="{FF2B5EF4-FFF2-40B4-BE49-F238E27FC236}">
                <a16:creationId xmlns:a16="http://schemas.microsoft.com/office/drawing/2014/main" id="{A58DB4D1-2FD6-D0DD-8DDC-ACA5A11BB4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638" y="-1032657"/>
            <a:ext cx="13158190" cy="789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TextBox 13">
            <a:extLst>
              <a:ext uri="{FF2B5EF4-FFF2-40B4-BE49-F238E27FC236}">
                <a16:creationId xmlns:a16="http://schemas.microsoft.com/office/drawing/2014/main" id="{CA8B2258-DB88-DEF4-3A09-BD4B654DA375}"/>
              </a:ext>
            </a:extLst>
          </p:cNvPr>
          <p:cNvSpPr txBox="1">
            <a:spLocks noChangeArrowheads="1"/>
          </p:cNvSpPr>
          <p:nvPr/>
        </p:nvSpPr>
        <p:spPr bwMode="auto">
          <a:xfrm>
            <a:off x="7409273" y="875807"/>
            <a:ext cx="2743199" cy="8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Nineveh, capital of Assyria, fell to the Babylon in 612 BC.</a:t>
            </a:r>
          </a:p>
        </p:txBody>
      </p:sp>
      <p:sp>
        <p:nvSpPr>
          <p:cNvPr id="39947" name="Slide Number Placeholder 1">
            <a:extLst>
              <a:ext uri="{FF2B5EF4-FFF2-40B4-BE49-F238E27FC236}">
                <a16:creationId xmlns:a16="http://schemas.microsoft.com/office/drawing/2014/main" id="{30B33D6E-823D-5427-56E4-118CB450BC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8F6A153-D3D9-4E5A-8466-311679A3C960}" type="slidenum">
              <a:rPr lang="en-US" altLang="en-US" sz="1200">
                <a:solidFill>
                  <a:srgbClr val="898989"/>
                </a:solidFill>
              </a:rPr>
              <a:pPr>
                <a:spcBef>
                  <a:spcPct val="0"/>
                </a:spcBef>
                <a:buFontTx/>
                <a:buNone/>
              </a:pPr>
              <a:t>12</a:t>
            </a:fld>
            <a:endParaRPr lang="en-US" altLang="en-US" sz="1200">
              <a:solidFill>
                <a:srgbClr val="898989"/>
              </a:solidFill>
            </a:endParaRPr>
          </a:p>
        </p:txBody>
      </p:sp>
      <p:sp>
        <p:nvSpPr>
          <p:cNvPr id="39948" name="Footer Placeholder 1">
            <a:extLst>
              <a:ext uri="{FF2B5EF4-FFF2-40B4-BE49-F238E27FC236}">
                <a16:creationId xmlns:a16="http://schemas.microsoft.com/office/drawing/2014/main" id="{A1BB5F88-9096-FB49-2B2B-D5B565596EA1}"/>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898989"/>
                </a:solidFill>
              </a:rPr>
              <a:t>0</a:t>
            </a:r>
          </a:p>
        </p:txBody>
      </p:sp>
      <p:sp>
        <p:nvSpPr>
          <p:cNvPr id="2" name="TextBox 1">
            <a:extLst>
              <a:ext uri="{FF2B5EF4-FFF2-40B4-BE49-F238E27FC236}">
                <a16:creationId xmlns:a16="http://schemas.microsoft.com/office/drawing/2014/main" id="{39E5F86B-4C95-B308-88EC-E115676DD737}"/>
              </a:ext>
            </a:extLst>
          </p:cNvPr>
          <p:cNvSpPr txBox="1"/>
          <p:nvPr/>
        </p:nvSpPr>
        <p:spPr>
          <a:xfrm>
            <a:off x="-151637" y="-226439"/>
            <a:ext cx="13158190" cy="1015663"/>
          </a:xfrm>
          <a:prstGeom prst="rect">
            <a:avLst/>
          </a:prstGeom>
          <a:solidFill>
            <a:schemeClr val="accent1">
              <a:lumMod val="60000"/>
              <a:lumOff val="40000"/>
            </a:schemeClr>
          </a:solidFill>
        </p:spPr>
        <p:txBody>
          <a:bodyPr wrap="square" rtlCol="0">
            <a:spAutoFit/>
          </a:bodyPr>
          <a:lstStyle/>
          <a:p>
            <a:pPr algn="ctr"/>
            <a:r>
              <a:rPr lang="en-US" sz="6000" b="1" dirty="0"/>
              <a:t>Babylonian Empire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D9A1-D7C4-F418-A039-6E8C96C0C4E1}"/>
            </a:ext>
          </a:extLst>
        </p:cNvPr>
        <p:cNvGrpSpPr/>
        <p:nvPr/>
      </p:nvGrpSpPr>
      <p:grpSpPr>
        <a:xfrm>
          <a:off x="0" y="0"/>
          <a:ext cx="0" cy="0"/>
          <a:chOff x="0" y="0"/>
          <a:chExt cx="0" cy="0"/>
        </a:xfrm>
      </p:grpSpPr>
      <p:sp>
        <p:nvSpPr>
          <p:cNvPr id="39945" name="TextBox 13">
            <a:extLst>
              <a:ext uri="{FF2B5EF4-FFF2-40B4-BE49-F238E27FC236}">
                <a16:creationId xmlns:a16="http://schemas.microsoft.com/office/drawing/2014/main" id="{FDB3A3BD-5181-EFAF-E365-2D30E98031A0}"/>
              </a:ext>
            </a:extLst>
          </p:cNvPr>
          <p:cNvSpPr txBox="1">
            <a:spLocks noChangeArrowheads="1"/>
          </p:cNvSpPr>
          <p:nvPr/>
        </p:nvSpPr>
        <p:spPr bwMode="auto">
          <a:xfrm>
            <a:off x="7409273" y="875807"/>
            <a:ext cx="2743199" cy="8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Nineveh, capital of Assyria, fell to the Babylon in 612 BC.</a:t>
            </a:r>
          </a:p>
        </p:txBody>
      </p:sp>
      <p:sp>
        <p:nvSpPr>
          <p:cNvPr id="39947" name="Slide Number Placeholder 1">
            <a:extLst>
              <a:ext uri="{FF2B5EF4-FFF2-40B4-BE49-F238E27FC236}">
                <a16:creationId xmlns:a16="http://schemas.microsoft.com/office/drawing/2014/main" id="{0963B167-2369-45BB-0123-CA30747862A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8F6A153-D3D9-4E5A-8466-311679A3C960}" type="slidenum">
              <a:rPr lang="en-US" altLang="en-US" sz="1200">
                <a:solidFill>
                  <a:srgbClr val="898989"/>
                </a:solidFill>
              </a:rPr>
              <a:pPr>
                <a:spcBef>
                  <a:spcPct val="0"/>
                </a:spcBef>
                <a:buFontTx/>
                <a:buNone/>
              </a:pPr>
              <a:t>13</a:t>
            </a:fld>
            <a:endParaRPr lang="en-US" altLang="en-US" sz="1200">
              <a:solidFill>
                <a:srgbClr val="898989"/>
              </a:solidFill>
            </a:endParaRPr>
          </a:p>
        </p:txBody>
      </p:sp>
      <p:sp>
        <p:nvSpPr>
          <p:cNvPr id="39948" name="Footer Placeholder 1">
            <a:extLst>
              <a:ext uri="{FF2B5EF4-FFF2-40B4-BE49-F238E27FC236}">
                <a16:creationId xmlns:a16="http://schemas.microsoft.com/office/drawing/2014/main" id="{B1FAB848-909A-057D-7DEF-D49D19B5CC4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898989"/>
                </a:solidFill>
              </a:rPr>
              <a:t>0</a:t>
            </a:r>
          </a:p>
        </p:txBody>
      </p:sp>
      <p:pic>
        <p:nvPicPr>
          <p:cNvPr id="4" name="Picture 3" descr="A map of the ancient empire&#10;&#10;Description automatically generated">
            <a:extLst>
              <a:ext uri="{FF2B5EF4-FFF2-40B4-BE49-F238E27FC236}">
                <a16:creationId xmlns:a16="http://schemas.microsoft.com/office/drawing/2014/main" id="{12920D6C-EB64-427C-86C8-2FBA3ADEC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7" y="-425664"/>
            <a:ext cx="12192002" cy="9144001"/>
          </a:xfrm>
          <a:prstGeom prst="rect">
            <a:avLst/>
          </a:prstGeom>
        </p:spPr>
      </p:pic>
      <p:sp>
        <p:nvSpPr>
          <p:cNvPr id="5" name="TextBox 4">
            <a:extLst>
              <a:ext uri="{FF2B5EF4-FFF2-40B4-BE49-F238E27FC236}">
                <a16:creationId xmlns:a16="http://schemas.microsoft.com/office/drawing/2014/main" id="{0B3CE7C5-5B38-D84D-B1AC-126E49109528}"/>
              </a:ext>
            </a:extLst>
          </p:cNvPr>
          <p:cNvSpPr txBox="1"/>
          <p:nvPr/>
        </p:nvSpPr>
        <p:spPr>
          <a:xfrm>
            <a:off x="-151637" y="-226438"/>
            <a:ext cx="12343637" cy="1015663"/>
          </a:xfrm>
          <a:prstGeom prst="rect">
            <a:avLst/>
          </a:prstGeom>
          <a:solidFill>
            <a:schemeClr val="accent1">
              <a:lumMod val="60000"/>
              <a:lumOff val="40000"/>
            </a:schemeClr>
          </a:solidFill>
        </p:spPr>
        <p:txBody>
          <a:bodyPr wrap="square" rtlCol="0">
            <a:spAutoFit/>
          </a:bodyPr>
          <a:lstStyle/>
          <a:p>
            <a:pPr algn="ctr"/>
            <a:r>
              <a:rPr lang="en-US" sz="6000" b="1" dirty="0"/>
              <a:t>Babylonian Empire</a:t>
            </a:r>
          </a:p>
        </p:txBody>
      </p:sp>
    </p:spTree>
    <p:extLst>
      <p:ext uri="{BB962C8B-B14F-4D97-AF65-F5344CB8AC3E}">
        <p14:creationId xmlns:p14="http://schemas.microsoft.com/office/powerpoint/2010/main" val="383743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descr="312X_Persia_THEN copy.jpg">
            <a:extLst>
              <a:ext uri="{FF2B5EF4-FFF2-40B4-BE49-F238E27FC236}">
                <a16:creationId xmlns:a16="http://schemas.microsoft.com/office/drawing/2014/main" id="{C490F314-F747-32DF-94CD-0EBDDA08F4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50" y="-236483"/>
            <a:ext cx="12139450" cy="728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13">
            <a:extLst>
              <a:ext uri="{FF2B5EF4-FFF2-40B4-BE49-F238E27FC236}">
                <a16:creationId xmlns:a16="http://schemas.microsoft.com/office/drawing/2014/main" id="{5B4137DD-F24E-0624-4A14-60E331E27482}"/>
              </a:ext>
            </a:extLst>
          </p:cNvPr>
          <p:cNvSpPr txBox="1">
            <a:spLocks noChangeArrowheads="1"/>
          </p:cNvSpPr>
          <p:nvPr/>
        </p:nvSpPr>
        <p:spPr bwMode="auto">
          <a:xfrm>
            <a:off x="6773918" y="3833812"/>
            <a:ext cx="2452688" cy="561975"/>
          </a:xfrm>
          <a:prstGeom prst="rect">
            <a:avLst/>
          </a:prstGeom>
          <a:solidFill>
            <a:srgbClr val="FFFF00"/>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dirty="0">
                <a:latin typeface="Times New Roman" panose="02020603050405020304" pitchFamily="18" charset="0"/>
                <a:cs typeface="Times New Roman" panose="02020603050405020304" pitchFamily="18" charset="0"/>
              </a:rPr>
              <a:t>The Babylonian Empire fell to the Persian Empire in 536 </a:t>
            </a:r>
            <a:r>
              <a:rPr lang="en-US" altLang="en-US" sz="1200" dirty="0">
                <a:latin typeface="Times New Roman" panose="02020603050405020304" pitchFamily="18" charset="0"/>
                <a:cs typeface="Times New Roman" panose="02020603050405020304" pitchFamily="18" charset="0"/>
              </a:rPr>
              <a:t>B.C.</a:t>
            </a:r>
          </a:p>
        </p:txBody>
      </p:sp>
      <p:sp>
        <p:nvSpPr>
          <p:cNvPr id="41993" name="Slide Number Placeholder 1">
            <a:extLst>
              <a:ext uri="{FF2B5EF4-FFF2-40B4-BE49-F238E27FC236}">
                <a16:creationId xmlns:a16="http://schemas.microsoft.com/office/drawing/2014/main" id="{8F140763-B55C-486A-DE1E-65FD461371A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F55B83A-A6D3-4C09-AA9A-831AD3BB3985}"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41994" name="Footer Placeholder 1">
            <a:extLst>
              <a:ext uri="{FF2B5EF4-FFF2-40B4-BE49-F238E27FC236}">
                <a16:creationId xmlns:a16="http://schemas.microsoft.com/office/drawing/2014/main" id="{B8E34A95-5FF4-BC89-177B-A0D02A9ED6C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898989"/>
                </a:solidFill>
              </a:rPr>
              <a:t>0</a:t>
            </a:r>
          </a:p>
        </p:txBody>
      </p:sp>
      <p:sp>
        <p:nvSpPr>
          <p:cNvPr id="4" name="TextBox 3">
            <a:extLst>
              <a:ext uri="{FF2B5EF4-FFF2-40B4-BE49-F238E27FC236}">
                <a16:creationId xmlns:a16="http://schemas.microsoft.com/office/drawing/2014/main" id="{DFC39A72-F886-912F-3B53-35332021174F}"/>
              </a:ext>
            </a:extLst>
          </p:cNvPr>
          <p:cNvSpPr txBox="1"/>
          <p:nvPr/>
        </p:nvSpPr>
        <p:spPr>
          <a:xfrm>
            <a:off x="1245476" y="6053959"/>
            <a:ext cx="8434552" cy="830997"/>
          </a:xfrm>
          <a:prstGeom prst="rect">
            <a:avLst/>
          </a:prstGeom>
          <a:solidFill>
            <a:schemeClr val="accent1">
              <a:lumMod val="60000"/>
              <a:lumOff val="40000"/>
            </a:schemeClr>
          </a:solidFill>
        </p:spPr>
        <p:txBody>
          <a:bodyPr wrap="square" rtlCol="0">
            <a:spAutoFit/>
          </a:bodyPr>
          <a:lstStyle/>
          <a:p>
            <a:pPr algn="ctr"/>
            <a:r>
              <a:rPr lang="en-US" sz="2400" b="1" dirty="0">
                <a:highlight>
                  <a:srgbClr val="FFFF00"/>
                </a:highlight>
              </a:rPr>
              <a:t>Persia dominated the world from 536 B.C. </a:t>
            </a:r>
            <a:r>
              <a:rPr lang="en-US" sz="2400" b="1">
                <a:highlight>
                  <a:srgbClr val="FFFF00"/>
                </a:highlight>
              </a:rPr>
              <a:t>to 332 </a:t>
            </a:r>
            <a:r>
              <a:rPr lang="en-US" sz="2400" b="1" dirty="0">
                <a:highlight>
                  <a:srgbClr val="FFFF00"/>
                </a:highlight>
              </a:rPr>
              <a:t>B.C.</a:t>
            </a:r>
          </a:p>
          <a:p>
            <a:pPr algn="ctr"/>
            <a:r>
              <a:rPr lang="en-US" sz="2400" b="1" dirty="0">
                <a:highlight>
                  <a:srgbClr val="FFFF00"/>
                </a:highlight>
              </a:rPr>
              <a:t> and extended from Greece in the west to India in the east</a:t>
            </a:r>
            <a:endParaRPr lang="en-US" sz="5400" b="1" dirty="0">
              <a:highlight>
                <a:srgbClr val="FFFF00"/>
              </a:highlight>
            </a:endParaRPr>
          </a:p>
        </p:txBody>
      </p:sp>
      <p:sp>
        <p:nvSpPr>
          <p:cNvPr id="6" name="TextBox 5">
            <a:extLst>
              <a:ext uri="{FF2B5EF4-FFF2-40B4-BE49-F238E27FC236}">
                <a16:creationId xmlns:a16="http://schemas.microsoft.com/office/drawing/2014/main" id="{9A63FC37-54BE-0BAA-81AF-B2C21BECD82B}"/>
              </a:ext>
            </a:extLst>
          </p:cNvPr>
          <p:cNvSpPr txBox="1"/>
          <p:nvPr/>
        </p:nvSpPr>
        <p:spPr>
          <a:xfrm>
            <a:off x="52551" y="-236483"/>
            <a:ext cx="12139449" cy="1015663"/>
          </a:xfrm>
          <a:prstGeom prst="rect">
            <a:avLst/>
          </a:prstGeom>
          <a:solidFill>
            <a:schemeClr val="accent1">
              <a:lumMod val="60000"/>
              <a:lumOff val="40000"/>
            </a:schemeClr>
          </a:solidFill>
        </p:spPr>
        <p:txBody>
          <a:bodyPr wrap="square" rtlCol="0">
            <a:spAutoFit/>
          </a:bodyPr>
          <a:lstStyle/>
          <a:p>
            <a:pPr algn="ctr"/>
            <a:r>
              <a:rPr lang="en-US" sz="6000" b="1" dirty="0"/>
              <a:t>Persian Empire</a:t>
            </a:r>
            <a:endParaRPr lang="en-US" sz="6000" b="1"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8BA18-3FAA-6ABB-6452-F17AEC96E39C}"/>
            </a:ext>
          </a:extLst>
        </p:cNvPr>
        <p:cNvGrpSpPr/>
        <p:nvPr/>
      </p:nvGrpSpPr>
      <p:grpSpPr>
        <a:xfrm>
          <a:off x="0" y="0"/>
          <a:ext cx="0" cy="0"/>
          <a:chOff x="0" y="0"/>
          <a:chExt cx="0" cy="0"/>
        </a:xfrm>
      </p:grpSpPr>
      <p:pic>
        <p:nvPicPr>
          <p:cNvPr id="41986" name="Picture 11" descr="312X_Persia_THEN copy.jpg">
            <a:extLst>
              <a:ext uri="{FF2B5EF4-FFF2-40B4-BE49-F238E27FC236}">
                <a16:creationId xmlns:a16="http://schemas.microsoft.com/office/drawing/2014/main" id="{D4F39113-5C6D-141A-11E3-FB25040231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50" y="-236483"/>
            <a:ext cx="12086899" cy="728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Slide Number Placeholder 1">
            <a:extLst>
              <a:ext uri="{FF2B5EF4-FFF2-40B4-BE49-F238E27FC236}">
                <a16:creationId xmlns:a16="http://schemas.microsoft.com/office/drawing/2014/main" id="{6AC31261-ECD4-955A-9D9D-85D9354F3A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F55B83A-A6D3-4C09-AA9A-831AD3BB3985}" type="slidenum">
              <a:rPr lang="en-US" altLang="en-US" sz="1200">
                <a:solidFill>
                  <a:srgbClr val="898989"/>
                </a:solidFill>
              </a:rPr>
              <a:pPr>
                <a:spcBef>
                  <a:spcPct val="0"/>
                </a:spcBef>
                <a:buFontTx/>
                <a:buNone/>
              </a:pPr>
              <a:t>15</a:t>
            </a:fld>
            <a:endParaRPr lang="en-US" altLang="en-US" sz="1200">
              <a:solidFill>
                <a:srgbClr val="898989"/>
              </a:solidFill>
            </a:endParaRPr>
          </a:p>
        </p:txBody>
      </p:sp>
      <p:sp>
        <p:nvSpPr>
          <p:cNvPr id="41994" name="Footer Placeholder 1">
            <a:extLst>
              <a:ext uri="{FF2B5EF4-FFF2-40B4-BE49-F238E27FC236}">
                <a16:creationId xmlns:a16="http://schemas.microsoft.com/office/drawing/2014/main" id="{C3A593ED-C8A3-2CC6-8516-D31A2E176D37}"/>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898989"/>
                </a:solidFill>
              </a:rPr>
              <a:t>0</a:t>
            </a:r>
          </a:p>
        </p:txBody>
      </p:sp>
      <p:sp>
        <p:nvSpPr>
          <p:cNvPr id="6" name="TextBox 5">
            <a:extLst>
              <a:ext uri="{FF2B5EF4-FFF2-40B4-BE49-F238E27FC236}">
                <a16:creationId xmlns:a16="http://schemas.microsoft.com/office/drawing/2014/main" id="{FE876343-2E35-5A92-EBB3-042BC73B7DE0}"/>
              </a:ext>
            </a:extLst>
          </p:cNvPr>
          <p:cNvSpPr txBox="1"/>
          <p:nvPr/>
        </p:nvSpPr>
        <p:spPr>
          <a:xfrm>
            <a:off x="52551" y="-236483"/>
            <a:ext cx="12139449" cy="923330"/>
          </a:xfrm>
          <a:prstGeom prst="rect">
            <a:avLst/>
          </a:prstGeom>
          <a:solidFill>
            <a:schemeClr val="accent1">
              <a:lumMod val="60000"/>
              <a:lumOff val="40000"/>
            </a:schemeClr>
          </a:solidFill>
        </p:spPr>
        <p:txBody>
          <a:bodyPr wrap="square" rtlCol="0">
            <a:spAutoFit/>
          </a:bodyPr>
          <a:lstStyle/>
          <a:p>
            <a:pPr algn="ctr"/>
            <a:r>
              <a:rPr lang="en-US" sz="5400" b="1" dirty="0"/>
              <a:t>Persian Empire—Daniel’s Vision </a:t>
            </a:r>
            <a:endParaRPr lang="en-US" sz="5400" b="1" u="sng" dirty="0"/>
          </a:p>
        </p:txBody>
      </p:sp>
      <p:sp>
        <p:nvSpPr>
          <p:cNvPr id="2" name="TextBox 1">
            <a:extLst>
              <a:ext uri="{FF2B5EF4-FFF2-40B4-BE49-F238E27FC236}">
                <a16:creationId xmlns:a16="http://schemas.microsoft.com/office/drawing/2014/main" id="{0592B816-222A-9F26-B066-73B4487D492C}"/>
              </a:ext>
            </a:extLst>
          </p:cNvPr>
          <p:cNvSpPr txBox="1"/>
          <p:nvPr/>
        </p:nvSpPr>
        <p:spPr>
          <a:xfrm>
            <a:off x="52548" y="3991434"/>
            <a:ext cx="12086901" cy="3046988"/>
          </a:xfrm>
          <a:prstGeom prst="rect">
            <a:avLst/>
          </a:prstGeom>
          <a:solidFill>
            <a:srgbClr val="FFFF00"/>
          </a:solidFill>
        </p:spPr>
        <p:txBody>
          <a:bodyPr wrap="square" rtlCol="0">
            <a:spAutoFit/>
          </a:bodyPr>
          <a:lstStyle/>
          <a:p>
            <a:pPr marR="0" algn="just" rtl="0"/>
            <a:r>
              <a:rPr lang="en-US" sz="2400" b="1" dirty="0">
                <a:latin typeface="+mj-lt"/>
              </a:rPr>
              <a:t>  </a:t>
            </a:r>
            <a:r>
              <a:rPr lang="en-US" sz="2400" b="1" i="0" u="none" strike="noStrike" baseline="0" dirty="0">
                <a:latin typeface="+mj-lt"/>
              </a:rPr>
              <a:t>3  Then I lifted my eyes and saw, and there, standing beside the river, was a ram which had two horns, and the two horns </a:t>
            </a:r>
            <a:r>
              <a:rPr lang="en-US" sz="2400" b="1" i="1" u="none" strike="noStrike" baseline="0" dirty="0">
                <a:latin typeface="+mj-lt"/>
              </a:rPr>
              <a:t>were</a:t>
            </a:r>
            <a:r>
              <a:rPr lang="en-US" sz="2400" b="1" i="0" u="none" strike="noStrike" baseline="0" dirty="0">
                <a:latin typeface="+mj-lt"/>
              </a:rPr>
              <a:t> high; but one </a:t>
            </a:r>
            <a:r>
              <a:rPr lang="en-US" sz="2400" b="1" i="1" u="none" strike="noStrike" baseline="0" dirty="0">
                <a:latin typeface="+mj-lt"/>
              </a:rPr>
              <a:t>was</a:t>
            </a:r>
            <a:r>
              <a:rPr lang="en-US" sz="2400" b="1" i="0" u="none" strike="noStrike" baseline="0" dirty="0">
                <a:latin typeface="+mj-lt"/>
              </a:rPr>
              <a:t> higher than the other, and the higher </a:t>
            </a:r>
            <a:r>
              <a:rPr lang="en-US" sz="2400" b="1" i="1" u="none" strike="noStrike" baseline="0" dirty="0">
                <a:latin typeface="+mj-lt"/>
              </a:rPr>
              <a:t>one</a:t>
            </a:r>
            <a:r>
              <a:rPr lang="en-US" sz="2400" b="1" i="0" u="none" strike="noStrike" baseline="0" dirty="0">
                <a:latin typeface="+mj-lt"/>
              </a:rPr>
              <a:t> came up last. </a:t>
            </a:r>
          </a:p>
          <a:p>
            <a:pPr marR="0" algn="just" rtl="0"/>
            <a:r>
              <a:rPr lang="en-US" sz="2400" b="1" i="0" u="none" strike="noStrike" baseline="0" dirty="0">
                <a:latin typeface="+mj-lt"/>
              </a:rPr>
              <a:t>  4  I saw the ram (v. 20—</a:t>
            </a:r>
            <a:r>
              <a:rPr lang="en-US" sz="2400" b="1" i="0" u="none" strike="noStrike" baseline="0" dirty="0"/>
              <a:t>t</a:t>
            </a:r>
            <a:r>
              <a:rPr lang="en-US" sz="2400" b="1" i="0" u="none" strike="noStrike" baseline="0" dirty="0">
                <a:solidFill>
                  <a:srgbClr val="292F33"/>
                </a:solidFill>
              </a:rPr>
              <a:t>he ram which you saw, having the two horns, they are the kings of Media and Persia)</a:t>
            </a:r>
            <a:r>
              <a:rPr lang="en-US" sz="2400" b="1" i="0" u="none" strike="noStrike" baseline="0" dirty="0"/>
              <a:t> </a:t>
            </a:r>
            <a:r>
              <a:rPr lang="en-US" sz="2400" b="1" i="0" u="none" strike="noStrike" baseline="0" dirty="0">
                <a:latin typeface="+mj-lt"/>
              </a:rPr>
              <a:t>pushing westward, northward, and southward, so that no animal could withstand him; nor </a:t>
            </a:r>
            <a:r>
              <a:rPr lang="en-US" sz="2400" b="1" i="1" u="none" strike="noStrike" baseline="0" dirty="0">
                <a:latin typeface="+mj-lt"/>
              </a:rPr>
              <a:t>was there any</a:t>
            </a:r>
            <a:r>
              <a:rPr lang="en-US" sz="2400" b="1" i="0" u="none" strike="noStrike" baseline="0" dirty="0">
                <a:latin typeface="+mj-lt"/>
              </a:rPr>
              <a:t> that could deliver from his hand, but he did according to his will and became great. </a:t>
            </a:r>
          </a:p>
          <a:p>
            <a:pPr marR="0" algn="just" rtl="0"/>
            <a:r>
              <a:rPr lang="en-US" sz="2400" b="1" dirty="0">
                <a:latin typeface="+mj-lt"/>
              </a:rPr>
              <a:t>  </a:t>
            </a:r>
            <a:r>
              <a:rPr lang="en-US" sz="2400" b="1" i="0" u="none" strike="noStrike" baseline="0" dirty="0">
                <a:latin typeface="+mj-lt"/>
              </a:rPr>
              <a:t>5  And as I was considering, suddenly a male goat came from the west… Dan. 8:3-5</a:t>
            </a:r>
            <a:endParaRPr lang="en-US" sz="2400" b="1" dirty="0">
              <a:latin typeface="+mj-lt"/>
            </a:endParaRPr>
          </a:p>
        </p:txBody>
      </p:sp>
    </p:spTree>
    <p:extLst>
      <p:ext uri="{BB962C8B-B14F-4D97-AF65-F5344CB8AC3E}">
        <p14:creationId xmlns:p14="http://schemas.microsoft.com/office/powerpoint/2010/main" val="3673291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E5E0E-DA7B-14B1-8C8A-25BF93C44EEC}"/>
            </a:ext>
          </a:extLst>
        </p:cNvPr>
        <p:cNvGrpSpPr/>
        <p:nvPr/>
      </p:nvGrpSpPr>
      <p:grpSpPr>
        <a:xfrm>
          <a:off x="0" y="0"/>
          <a:ext cx="0" cy="0"/>
          <a:chOff x="0" y="0"/>
          <a:chExt cx="0" cy="0"/>
        </a:xfrm>
      </p:grpSpPr>
      <p:pic>
        <p:nvPicPr>
          <p:cNvPr id="3" name="Picture 2" descr="A map of the middle east&#10;&#10;Description automatically generated">
            <a:extLst>
              <a:ext uri="{FF2B5EF4-FFF2-40B4-BE49-F238E27FC236}">
                <a16:creationId xmlns:a16="http://schemas.microsoft.com/office/drawing/2014/main" id="{E6AF1710-70EB-69D9-E85D-D1343E948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38" y="-1003828"/>
            <a:ext cx="14212336" cy="7988828"/>
          </a:xfrm>
          <a:prstGeom prst="rect">
            <a:avLst/>
          </a:prstGeom>
        </p:spPr>
      </p:pic>
      <p:sp>
        <p:nvSpPr>
          <p:cNvPr id="5" name="TextBox 4">
            <a:extLst>
              <a:ext uri="{FF2B5EF4-FFF2-40B4-BE49-F238E27FC236}">
                <a16:creationId xmlns:a16="http://schemas.microsoft.com/office/drawing/2014/main" id="{C872D6E3-D66D-4B71-FD52-21E6763658A6}"/>
              </a:ext>
            </a:extLst>
          </p:cNvPr>
          <p:cNvSpPr txBox="1"/>
          <p:nvPr/>
        </p:nvSpPr>
        <p:spPr>
          <a:xfrm>
            <a:off x="-457199" y="-236483"/>
            <a:ext cx="13188462" cy="1015663"/>
          </a:xfrm>
          <a:prstGeom prst="rect">
            <a:avLst/>
          </a:prstGeom>
          <a:solidFill>
            <a:schemeClr val="accent1">
              <a:lumMod val="60000"/>
              <a:lumOff val="40000"/>
            </a:schemeClr>
          </a:solidFill>
        </p:spPr>
        <p:txBody>
          <a:bodyPr wrap="square" rtlCol="0">
            <a:spAutoFit/>
          </a:bodyPr>
          <a:lstStyle/>
          <a:p>
            <a:pPr algn="ctr"/>
            <a:r>
              <a:rPr lang="en-US" sz="6000" b="1" dirty="0"/>
              <a:t>Grecian Empire</a:t>
            </a:r>
            <a:endParaRPr lang="en-US" sz="6000" b="1" u="sng" dirty="0"/>
          </a:p>
        </p:txBody>
      </p:sp>
    </p:spTree>
    <p:extLst>
      <p:ext uri="{BB962C8B-B14F-4D97-AF65-F5344CB8AC3E}">
        <p14:creationId xmlns:p14="http://schemas.microsoft.com/office/powerpoint/2010/main" val="3332509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DA0F350-300F-BCC0-079E-D3C1E6F62E5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AE50A46-9472-EA7B-1580-77D1B6D1E998}"/>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C4987DFE-84BF-159F-19A8-7678567502B8}"/>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DD9F1A19-3D8E-5A94-3925-635B9D9C01BA}"/>
              </a:ext>
            </a:extLst>
          </p:cNvPr>
          <p:cNvSpPr txBox="1"/>
          <p:nvPr/>
        </p:nvSpPr>
        <p:spPr>
          <a:xfrm>
            <a:off x="548639" y="770709"/>
            <a:ext cx="10933611" cy="3939540"/>
          </a:xfrm>
          <a:prstGeom prst="rect">
            <a:avLst/>
          </a:prstGeom>
          <a:noFill/>
        </p:spPr>
        <p:txBody>
          <a:bodyPr wrap="square" rtlCol="0">
            <a:spAutoFit/>
          </a:bodyPr>
          <a:lstStyle/>
          <a:p>
            <a:pPr marL="0" marR="0" algn="ctr">
              <a:spcBef>
                <a:spcPts val="0"/>
              </a:spcBef>
              <a:spcAft>
                <a:spcPts val="600"/>
              </a:spcAft>
              <a:tabLst>
                <a:tab pos="4402138" algn="l"/>
              </a:tabLst>
            </a:pPr>
            <a:r>
              <a:rPr lang="en-US" sz="5400" b="1" kern="100" dirty="0">
                <a:solidFill>
                  <a:srgbClr val="00B0F0"/>
                </a:solidFill>
                <a:latin typeface="Calibri" panose="020F0502020204030204" pitchFamily="34" charset="0"/>
                <a:ea typeface="Calibri" panose="020F0502020204030204" pitchFamily="34" charset="0"/>
                <a:cs typeface="Calibri" panose="020F0502020204030204" pitchFamily="34" charset="0"/>
              </a:rPr>
              <a:t>Importance of Persian Empire</a:t>
            </a:r>
            <a:endParaRPr lang="en-US" sz="5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pPr marL="692150" marR="0" indent="-571500">
              <a:spcBef>
                <a:spcPts val="0"/>
              </a:spcBef>
              <a:spcAft>
                <a:spcPts val="600"/>
              </a:spcAft>
              <a:buFont typeface="Arial" panose="020B0604020202020204" pitchFamily="34" charset="0"/>
              <a:buChar char="•"/>
              <a:tabLst>
                <a:tab pos="4402138" algn="l"/>
              </a:tabLst>
            </a:pPr>
            <a:r>
              <a:rPr lang="en-US" sz="4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Allowed all Jews the chance to return</a:t>
            </a:r>
          </a:p>
          <a:p>
            <a:pPr marL="692150" marR="0" indent="-571500">
              <a:spcBef>
                <a:spcPts val="0"/>
              </a:spcBef>
              <a:spcAft>
                <a:spcPts val="600"/>
              </a:spcAft>
              <a:buFont typeface="Arial" panose="020B0604020202020204" pitchFamily="34" charset="0"/>
              <a:buChar char="•"/>
              <a:tabLst>
                <a:tab pos="4402138" algn="l"/>
              </a:tabLst>
            </a:pPr>
            <a:r>
              <a:rPr lang="en-US" sz="4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Importance of Cyrus, and his decree</a:t>
            </a:r>
          </a:p>
          <a:p>
            <a:pPr marL="692150" marR="0" indent="-571500">
              <a:spcBef>
                <a:spcPts val="0"/>
              </a:spcBef>
              <a:spcAft>
                <a:spcPts val="600"/>
              </a:spcAft>
              <a:buFont typeface="Arial" panose="020B0604020202020204" pitchFamily="34" charset="0"/>
              <a:buChar char="•"/>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Created a world where to Jews could come</a:t>
            </a:r>
          </a:p>
          <a:p>
            <a:pPr marL="692150" marR="0" indent="-571500">
              <a:spcBef>
                <a:spcPts val="0"/>
              </a:spcBef>
              <a:spcAft>
                <a:spcPts val="600"/>
              </a:spcAft>
              <a:buFont typeface="Arial" panose="020B0604020202020204" pitchFamily="34" charset="0"/>
              <a:buChar char="•"/>
              <a:tabLst>
                <a:tab pos="4402138" algn="l"/>
              </a:tabLst>
            </a:pPr>
            <a:r>
              <a:rPr lang="en-US" sz="4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Shows that God knows history beforehand</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6C0CFE5C-BD10-04D9-6ADD-3B483EEE972A}"/>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6C0CFE5C-BD10-04D9-6ADD-3B483EEE972A}"/>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00AF1D8E-8B28-B513-B022-7766EE9EB2A8}"/>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00AF1D8E-8B28-B513-B022-7766EE9EB2A8}"/>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DC46EACC-555F-BA23-9C94-038D849D2CBB}"/>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DC46EACC-555F-BA23-9C94-038D849D2CBB}"/>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1D514537-AE53-7E17-FC15-6B0E6832A21C}"/>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1D514537-AE53-7E17-FC15-6B0E6832A21C}"/>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4F53122E-CDA0-5190-D91D-A9445D4D16B0}"/>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4F53122E-CDA0-5190-D91D-A9445D4D16B0}"/>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195E632E-5304-BDA5-0276-F83B4D4ADF33}"/>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195E632E-5304-BDA5-0276-F83B4D4ADF33}"/>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7A424C06-2C28-5806-731A-C3E391A810D3}"/>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7A424C06-2C28-5806-731A-C3E391A810D3}"/>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C78F41C9-8F8B-EC84-B313-4EAFC49E5B6B}"/>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C78F41C9-8F8B-EC84-B313-4EAFC49E5B6B}"/>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78981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04DAD-9C87-BDE6-0122-841CC79BC2B2}"/>
            </a:ext>
          </a:extLst>
        </p:cNvPr>
        <p:cNvGrpSpPr/>
        <p:nvPr/>
      </p:nvGrpSpPr>
      <p:grpSpPr>
        <a:xfrm>
          <a:off x="0" y="0"/>
          <a:ext cx="0" cy="0"/>
          <a:chOff x="0" y="0"/>
          <a:chExt cx="0" cy="0"/>
        </a:xfrm>
      </p:grpSpPr>
      <p:pic>
        <p:nvPicPr>
          <p:cNvPr id="3" name="Picture 2" descr="A map of the middle east&#10;&#10;Description automatically generated">
            <a:extLst>
              <a:ext uri="{FF2B5EF4-FFF2-40B4-BE49-F238E27FC236}">
                <a16:creationId xmlns:a16="http://schemas.microsoft.com/office/drawing/2014/main" id="{132DD039-3D1D-EAB7-E621-78B78D92B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38" y="-749828"/>
            <a:ext cx="14212336" cy="7988828"/>
          </a:xfrm>
          <a:prstGeom prst="rect">
            <a:avLst/>
          </a:prstGeom>
          <a:ln>
            <a:solidFill>
              <a:srgbClr val="F0EAE9"/>
            </a:solidFill>
          </a:ln>
          <a:effectLst/>
        </p:spPr>
      </p:pic>
      <p:sp>
        <p:nvSpPr>
          <p:cNvPr id="5" name="TextBox 4">
            <a:extLst>
              <a:ext uri="{FF2B5EF4-FFF2-40B4-BE49-F238E27FC236}">
                <a16:creationId xmlns:a16="http://schemas.microsoft.com/office/drawing/2014/main" id="{C093BC61-8241-FD28-A9D2-5048AADB702F}"/>
              </a:ext>
            </a:extLst>
          </p:cNvPr>
          <p:cNvSpPr txBox="1"/>
          <p:nvPr/>
        </p:nvSpPr>
        <p:spPr>
          <a:xfrm>
            <a:off x="-457199" y="-236483"/>
            <a:ext cx="13188462" cy="1015663"/>
          </a:xfrm>
          <a:prstGeom prst="rect">
            <a:avLst/>
          </a:prstGeom>
          <a:solidFill>
            <a:schemeClr val="accent1">
              <a:lumMod val="60000"/>
              <a:lumOff val="40000"/>
            </a:schemeClr>
          </a:solidFill>
          <a:ln>
            <a:solidFill>
              <a:srgbClr val="F0EAE9"/>
            </a:solidFill>
          </a:ln>
          <a:effectLst/>
        </p:spPr>
        <p:txBody>
          <a:bodyPr wrap="square" rtlCol="0">
            <a:spAutoFit/>
          </a:bodyPr>
          <a:lstStyle/>
          <a:p>
            <a:pPr algn="ctr"/>
            <a:r>
              <a:rPr lang="en-US" sz="6000" b="1" dirty="0"/>
              <a:t>Grecian Empire—Daniel’s Vision</a:t>
            </a:r>
            <a:endParaRPr lang="en-US" sz="6000" b="1" u="sng" dirty="0"/>
          </a:p>
        </p:txBody>
      </p:sp>
      <p:sp>
        <p:nvSpPr>
          <p:cNvPr id="2" name="TextBox 1">
            <a:extLst>
              <a:ext uri="{FF2B5EF4-FFF2-40B4-BE49-F238E27FC236}">
                <a16:creationId xmlns:a16="http://schemas.microsoft.com/office/drawing/2014/main" id="{F248BC13-9A66-8F09-FD5F-5AEEACB2870D}"/>
              </a:ext>
            </a:extLst>
          </p:cNvPr>
          <p:cNvSpPr txBox="1"/>
          <p:nvPr/>
        </p:nvSpPr>
        <p:spPr>
          <a:xfrm>
            <a:off x="-209550" y="3141436"/>
            <a:ext cx="12668250" cy="3416320"/>
          </a:xfrm>
          <a:prstGeom prst="rect">
            <a:avLst/>
          </a:prstGeom>
          <a:solidFill>
            <a:srgbClr val="FFFF00"/>
          </a:solidFill>
        </p:spPr>
        <p:txBody>
          <a:bodyPr wrap="square" rtlCol="0">
            <a:spAutoFit/>
          </a:bodyPr>
          <a:lstStyle/>
          <a:p>
            <a:pPr marR="0" algn="just" rtl="0"/>
            <a:r>
              <a:rPr lang="en-US" sz="2300" b="1" i="0" u="none" strike="noStrike" baseline="0" dirty="0">
                <a:latin typeface="+mj-lt"/>
              </a:rPr>
              <a:t>  5 …suddenly a male goat (…goat is the kingdom of Greece—v. 21) came from the west, across the surface of the whole earth, without touching the ground; and the goat </a:t>
            </a:r>
            <a:r>
              <a:rPr lang="en-US" sz="2300" b="1" i="1" u="none" strike="noStrike" baseline="0" dirty="0">
                <a:latin typeface="+mj-lt"/>
              </a:rPr>
              <a:t>had</a:t>
            </a:r>
            <a:r>
              <a:rPr lang="en-US" sz="2300" b="1" i="0" u="none" strike="noStrike" baseline="0" dirty="0">
                <a:latin typeface="+mj-lt"/>
              </a:rPr>
              <a:t> a notable horn between his eyes. </a:t>
            </a:r>
          </a:p>
          <a:p>
            <a:pPr marR="0" algn="just" rtl="0"/>
            <a:r>
              <a:rPr lang="en-US" sz="2300" b="1" dirty="0">
                <a:latin typeface="+mj-lt"/>
              </a:rPr>
              <a:t>  </a:t>
            </a:r>
            <a:r>
              <a:rPr lang="en-US" sz="2300" b="1" i="0" u="none" strike="noStrike" baseline="0" dirty="0">
                <a:latin typeface="+mj-lt"/>
              </a:rPr>
              <a:t>6  Then he came to the ram that had two horns, which I had seen standing beside the river, and ran at him with furious power. </a:t>
            </a:r>
          </a:p>
          <a:p>
            <a:pPr marR="0" algn="just" rtl="0"/>
            <a:r>
              <a:rPr lang="en-US" sz="2300" b="1" dirty="0">
                <a:latin typeface="+mj-lt"/>
              </a:rPr>
              <a:t>  </a:t>
            </a:r>
            <a:r>
              <a:rPr lang="en-US" sz="2300" b="1" i="0" u="none" strike="noStrike" baseline="0" dirty="0">
                <a:latin typeface="+mj-lt"/>
              </a:rPr>
              <a:t>7  And I saw him confronting the ram; he was moved with rage against him, attacked the ram, and broke his two horns. There was no power in the ram to withstand him, but he cast him down to the ground and trampled him; and there was no one that could deliver the ram from his hand. </a:t>
            </a:r>
          </a:p>
          <a:p>
            <a:pPr marR="0" algn="just" rtl="0"/>
            <a:r>
              <a:rPr lang="en-US" sz="2300" b="1" dirty="0">
                <a:latin typeface="+mj-lt"/>
              </a:rPr>
              <a:t>  </a:t>
            </a:r>
            <a:r>
              <a:rPr lang="en-US" sz="2300" b="1" i="0" u="none" strike="noStrike" baseline="0" dirty="0">
                <a:latin typeface="+mj-lt"/>
              </a:rPr>
              <a:t>8  Therefore the male goat grew very great; but when he became strong, the large horn was broken</a:t>
            </a:r>
            <a:r>
              <a:rPr lang="en-US" sz="2400" b="1" i="0" u="none" strike="noStrike" baseline="0" dirty="0">
                <a:latin typeface="+mj-lt"/>
              </a:rPr>
              <a:t>, </a:t>
            </a:r>
            <a:endParaRPr lang="en-US" sz="2400" b="1" dirty="0">
              <a:latin typeface="+mj-lt"/>
            </a:endParaRPr>
          </a:p>
        </p:txBody>
      </p:sp>
    </p:spTree>
    <p:extLst>
      <p:ext uri="{BB962C8B-B14F-4D97-AF65-F5344CB8AC3E}">
        <p14:creationId xmlns:p14="http://schemas.microsoft.com/office/powerpoint/2010/main" val="218462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38E22F1-6A55-426B-5BB6-AF40C447B93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083EE6F-E752-2560-FA9E-F9D17C38FB60}"/>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14EDBF23-FC75-838C-C6E7-8E53F0E6510B}"/>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E8D786FA-644C-6C2D-F789-F75554E6E043}"/>
              </a:ext>
            </a:extLst>
          </p:cNvPr>
          <p:cNvSpPr txBox="1"/>
          <p:nvPr/>
        </p:nvSpPr>
        <p:spPr>
          <a:xfrm>
            <a:off x="548639" y="770709"/>
            <a:ext cx="11129555" cy="3939540"/>
          </a:xfrm>
          <a:prstGeom prst="rect">
            <a:avLst/>
          </a:prstGeom>
          <a:noFill/>
        </p:spPr>
        <p:txBody>
          <a:bodyPr wrap="square" rtlCol="0">
            <a:spAutoFit/>
          </a:bodyPr>
          <a:lstStyle/>
          <a:p>
            <a:pPr marL="0" marR="0" algn="ctr">
              <a:spcBef>
                <a:spcPts val="0"/>
              </a:spcBef>
              <a:spcAft>
                <a:spcPts val="600"/>
              </a:spcAft>
              <a:tabLst>
                <a:tab pos="4402138" algn="l"/>
              </a:tabLst>
            </a:pPr>
            <a:r>
              <a:rPr lang="en-US" sz="5400" b="1" kern="100" dirty="0">
                <a:solidFill>
                  <a:srgbClr val="00B0F0"/>
                </a:solidFill>
                <a:latin typeface="Calibri" panose="020F0502020204030204" pitchFamily="34" charset="0"/>
                <a:ea typeface="Calibri" panose="020F0502020204030204" pitchFamily="34" charset="0"/>
                <a:cs typeface="Calibri" panose="020F0502020204030204" pitchFamily="34" charset="0"/>
              </a:rPr>
              <a:t>Importance of Grecian Empire</a:t>
            </a:r>
            <a:endParaRPr lang="en-US" sz="5400" b="1" kern="1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a:p>
            <a:pPr marL="692150" marR="0" indent="-571500">
              <a:spcBef>
                <a:spcPts val="0"/>
              </a:spcBef>
              <a:spcAft>
                <a:spcPts val="600"/>
              </a:spcAft>
              <a:buFont typeface="Arial" panose="020B0604020202020204" pitchFamily="34" charset="0"/>
              <a:buChar char="•"/>
              <a:tabLst>
                <a:tab pos="4402138" algn="l"/>
              </a:tabLst>
            </a:pPr>
            <a:r>
              <a:rPr lang="en-US" sz="4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Created a universal language</a:t>
            </a:r>
          </a:p>
          <a:p>
            <a:pPr marL="692150" marR="0" indent="-571500">
              <a:spcBef>
                <a:spcPts val="0"/>
              </a:spcBef>
              <a:spcAft>
                <a:spcPts val="600"/>
              </a:spcAft>
              <a:buFont typeface="Arial" panose="020B0604020202020204" pitchFamily="34" charset="0"/>
              <a:buChar char="•"/>
              <a:tabLst>
                <a:tab pos="4402138" algn="l"/>
              </a:tabLst>
            </a:pPr>
            <a:r>
              <a:rPr lang="en-US" sz="4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Beginning of Olympics, games and feasts</a:t>
            </a:r>
          </a:p>
          <a:p>
            <a:pPr marL="692150" marR="0" indent="-571500">
              <a:spcBef>
                <a:spcPts val="0"/>
              </a:spcBef>
              <a:spcAft>
                <a:spcPts val="600"/>
              </a:spcAft>
              <a:buFont typeface="Arial" panose="020B0604020202020204" pitchFamily="34" charset="0"/>
              <a:buChar char="•"/>
              <a:tabLst>
                <a:tab pos="4402138" algn="l"/>
              </a:tabLst>
            </a:pPr>
            <a:r>
              <a:rPr lang="en-US" sz="4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Beginning of synagogues </a:t>
            </a: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&amp; </a:t>
            </a:r>
            <a:r>
              <a:rPr lang="en-US" sz="4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Sabbath worship</a:t>
            </a:r>
          </a:p>
          <a:p>
            <a:pPr marL="692150" marR="0" indent="-571500">
              <a:spcBef>
                <a:spcPts val="0"/>
              </a:spcBef>
              <a:spcAft>
                <a:spcPts val="600"/>
              </a:spcAft>
              <a:buFont typeface="Arial" panose="020B0604020202020204" pitchFamily="34" charset="0"/>
              <a:buChar char="•"/>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Lead to beginning of Pharisees &amp; Sadducees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97F15982-29FB-0BE0-AB93-DE59DC9955DA}"/>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97F15982-29FB-0BE0-AB93-DE59DC9955DA}"/>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16065BB3-D73F-00D2-C8D9-70F2F7C40E4D}"/>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16065BB3-D73F-00D2-C8D9-70F2F7C40E4D}"/>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43E17B3A-E6BE-05B9-D3FD-9048D6395541}"/>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43E17B3A-E6BE-05B9-D3FD-9048D6395541}"/>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C37098D1-A396-4D09-D5B6-0CF7B8B69FA7}"/>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C37098D1-A396-4D09-D5B6-0CF7B8B69FA7}"/>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C23B4329-2631-96FF-915E-9A5CF7C9249A}"/>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C23B4329-2631-96FF-915E-9A5CF7C9249A}"/>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77EC6BD5-6F9E-E01B-4745-3C7F3BD0FFC2}"/>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77EC6BD5-6F9E-E01B-4745-3C7F3BD0FFC2}"/>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9327CA52-0A2E-90AE-433B-8C97A89C2918}"/>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9327CA52-0A2E-90AE-433B-8C97A89C2918}"/>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F960BDD1-74E5-5490-ED58-0BBA853D1D96}"/>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F960BDD1-74E5-5490-ED58-0BBA853D1D96}"/>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276639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117567" y="91440"/>
            <a:ext cx="11978640" cy="6675120"/>
          </a:xfrm>
          <a:prstGeom prst="rect">
            <a:avLst/>
          </a:prstGeom>
          <a:solidFill>
            <a:schemeClr val="tx1"/>
          </a:solidFill>
          <a:ln w="304800">
            <a:solidFill>
              <a:srgbClr val="0070C0"/>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404949" y="418011"/>
            <a:ext cx="11390811" cy="5878532"/>
          </a:xfrm>
          <a:prstGeom prst="rect">
            <a:avLst/>
          </a:prstGeom>
          <a:noFill/>
        </p:spPr>
        <p:txBody>
          <a:bodyPr wrap="square" rtlCol="0">
            <a:spAutoFit/>
          </a:bodyPr>
          <a:lstStyle/>
          <a:p>
            <a:pPr algn="ctr"/>
            <a:endParaRPr lang="en-US" sz="32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r>
              <a:rPr lang="en-US" sz="6000" b="1" dirty="0">
                <a:solidFill>
                  <a:srgbClr val="FFFF00"/>
                </a:solidFill>
                <a:latin typeface="Arial" panose="020B0604020202020204" pitchFamily="34" charset="0"/>
                <a:ea typeface="Calibri" panose="020F0502020204030204" pitchFamily="34" charset="0"/>
                <a:cs typeface="Arial" panose="020B0604020202020204" pitchFamily="34" charset="0"/>
              </a:rPr>
              <a:t>FIFTEEN PERIODS OF </a:t>
            </a:r>
          </a:p>
          <a:p>
            <a:pPr algn="ctr"/>
            <a:r>
              <a:rPr lang="en-US" sz="6000" b="1" dirty="0">
                <a:solidFill>
                  <a:srgbClr val="FFFF00"/>
                </a:solidFill>
                <a:latin typeface="Arial" panose="020B0604020202020204" pitchFamily="34" charset="0"/>
                <a:ea typeface="Calibri" panose="020F0502020204030204" pitchFamily="34" charset="0"/>
                <a:cs typeface="Arial" panose="020B0604020202020204" pitchFamily="34" charset="0"/>
              </a:rPr>
              <a:t>BIBLE HISTORY</a:t>
            </a:r>
          </a:p>
          <a:p>
            <a:pPr algn="ct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rPr>
              <a:t>Palm Beach Lakes</a:t>
            </a:r>
          </a:p>
          <a:p>
            <a:pPr algn="ctr"/>
            <a:endPar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September-October, 2024</a:t>
            </a:r>
          </a:p>
          <a:p>
            <a:pPr algn="ctr"/>
            <a:endPar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Dan Jenkins</a:t>
            </a:r>
            <a:endPar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7901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pic>
        <p:nvPicPr>
          <p:cNvPr id="3" name="Picture 2" descr="A map of the middle east&#10;&#10;Description automatically generated">
            <a:extLst>
              <a:ext uri="{FF2B5EF4-FFF2-40B4-BE49-F238E27FC236}">
                <a16:creationId xmlns:a16="http://schemas.microsoft.com/office/drawing/2014/main" id="{0E515A8A-1DD8-4AD7-6983-5AE2E4ED1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740" y="0"/>
            <a:ext cx="9144000" cy="6858000"/>
          </a:xfrm>
          <a:prstGeom prst="rect">
            <a:avLst/>
          </a:prstGeom>
        </p:spPr>
      </p:pic>
      <p:sp>
        <p:nvSpPr>
          <p:cNvPr id="6" name="TextBox 5">
            <a:extLst>
              <a:ext uri="{FF2B5EF4-FFF2-40B4-BE49-F238E27FC236}">
                <a16:creationId xmlns:a16="http://schemas.microsoft.com/office/drawing/2014/main" id="{4C6F6FD7-E8FE-143A-BF5E-FC31B192B97F}"/>
              </a:ext>
            </a:extLst>
          </p:cNvPr>
          <p:cNvSpPr txBox="1"/>
          <p:nvPr/>
        </p:nvSpPr>
        <p:spPr>
          <a:xfrm>
            <a:off x="1262740" y="6061167"/>
            <a:ext cx="9144000" cy="1200329"/>
          </a:xfrm>
          <a:prstGeom prst="rect">
            <a:avLst/>
          </a:prstGeom>
          <a:solidFill>
            <a:srgbClr val="E57D43"/>
          </a:solidFill>
          <a:ln>
            <a:solidFill>
              <a:srgbClr val="F0EAE9"/>
            </a:solidFill>
          </a:ln>
          <a:effectLst/>
        </p:spPr>
        <p:txBody>
          <a:bodyPr wrap="square" rtlCol="0">
            <a:spAutoFit/>
          </a:bodyPr>
          <a:lstStyle/>
          <a:p>
            <a:pPr algn="ctr"/>
            <a:r>
              <a:rPr lang="en-US" sz="3600" b="1" dirty="0"/>
              <a:t>Grecian Empire—After Alexander’ Death</a:t>
            </a:r>
          </a:p>
          <a:p>
            <a:pPr algn="ctr"/>
            <a:endParaRPr lang="en-US" sz="3600" b="1" u="sng" dirty="0"/>
          </a:p>
        </p:txBody>
      </p:sp>
    </p:spTree>
    <p:extLst>
      <p:ext uri="{BB962C8B-B14F-4D97-AF65-F5344CB8AC3E}">
        <p14:creationId xmlns:p14="http://schemas.microsoft.com/office/powerpoint/2010/main" val="255413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EA5F61F-001E-02B1-CCC7-E310EF78F43C}"/>
            </a:ext>
          </a:extLst>
        </p:cNvPr>
        <p:cNvGrpSpPr/>
        <p:nvPr/>
      </p:nvGrpSpPr>
      <p:grpSpPr>
        <a:xfrm>
          <a:off x="0" y="0"/>
          <a:ext cx="0" cy="0"/>
          <a:chOff x="0" y="0"/>
          <a:chExt cx="0" cy="0"/>
        </a:xfrm>
      </p:grpSpPr>
      <p:pic>
        <p:nvPicPr>
          <p:cNvPr id="3" name="Picture 2" descr="A poster of a person with a gold hat and a gold apron&#10;&#10;Description automatically generated">
            <a:extLst>
              <a:ext uri="{FF2B5EF4-FFF2-40B4-BE49-F238E27FC236}">
                <a16:creationId xmlns:a16="http://schemas.microsoft.com/office/drawing/2014/main" id="{941E4C7E-919D-F5FB-FF35-A813587E7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327" y="-470647"/>
            <a:ext cx="5837591" cy="8219022"/>
          </a:xfrm>
          <a:prstGeom prst="rect">
            <a:avLst/>
          </a:prstGeom>
        </p:spPr>
      </p:pic>
    </p:spTree>
    <p:extLst>
      <p:ext uri="{BB962C8B-B14F-4D97-AF65-F5344CB8AC3E}">
        <p14:creationId xmlns:p14="http://schemas.microsoft.com/office/powerpoint/2010/main" val="250322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5A10D2-CC06-F3CA-5A45-FC86D049E93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014148B-808C-E4E8-F021-18DC27039135}"/>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pic>
        <p:nvPicPr>
          <p:cNvPr id="2" name="Picture 15" descr="312X_Expansion_Christianity-Exp2 copy.jpg">
            <a:extLst>
              <a:ext uri="{FF2B5EF4-FFF2-40B4-BE49-F238E27FC236}">
                <a16:creationId xmlns:a16="http://schemas.microsoft.com/office/drawing/2014/main" id="{833783B0-A9AD-2E37-F344-C5E5D3B976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4501"/>
            <a:ext cx="12192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A306045-8408-B0CF-D9DA-75B13C25604D}"/>
              </a:ext>
            </a:extLst>
          </p:cNvPr>
          <p:cNvSpPr txBox="1"/>
          <p:nvPr/>
        </p:nvSpPr>
        <p:spPr>
          <a:xfrm>
            <a:off x="0" y="6061167"/>
            <a:ext cx="12191999" cy="1200329"/>
          </a:xfrm>
          <a:prstGeom prst="rect">
            <a:avLst/>
          </a:prstGeom>
          <a:solidFill>
            <a:srgbClr val="E57D43"/>
          </a:solidFill>
          <a:ln>
            <a:solidFill>
              <a:srgbClr val="F0EAE9"/>
            </a:solidFill>
          </a:ln>
          <a:effectLst/>
        </p:spPr>
        <p:txBody>
          <a:bodyPr wrap="square" rtlCol="0">
            <a:spAutoFit/>
          </a:bodyPr>
          <a:lstStyle/>
          <a:p>
            <a:pPr algn="ctr"/>
            <a:r>
              <a:rPr lang="en-US" sz="3600" b="1" dirty="0"/>
              <a:t>Roman Empire</a:t>
            </a:r>
          </a:p>
          <a:p>
            <a:pPr algn="ctr"/>
            <a:endParaRPr lang="en-US" sz="3600" b="1" dirty="0"/>
          </a:p>
        </p:txBody>
      </p:sp>
    </p:spTree>
    <p:extLst>
      <p:ext uri="{BB962C8B-B14F-4D97-AF65-F5344CB8AC3E}">
        <p14:creationId xmlns:p14="http://schemas.microsoft.com/office/powerpoint/2010/main" val="214790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117567" y="78377"/>
            <a:ext cx="11978640"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640080" y="352696"/>
            <a:ext cx="10933611" cy="923330"/>
          </a:xfrm>
          <a:prstGeom prst="rect">
            <a:avLst/>
          </a:prstGeom>
          <a:noFill/>
        </p:spPr>
        <p:txBody>
          <a:bodyPr wrap="square" rtlCol="0">
            <a:spAutoFit/>
          </a:bodyPr>
          <a:lstStyle/>
          <a:p>
            <a:pPr algn="ctr"/>
            <a:r>
              <a:rPr lang="en-US" sz="5400" b="1" dirty="0">
                <a:solidFill>
                  <a:srgbClr val="FFFF00"/>
                </a:solidFill>
                <a:latin typeface="Calibri" panose="020F0502020204030204" pitchFamily="34" charset="0"/>
                <a:ea typeface="Calibri" panose="020F0502020204030204" pitchFamily="34" charset="0"/>
                <a:cs typeface="Calibri" panose="020F0502020204030204" pitchFamily="34" charset="0"/>
              </a:rPr>
              <a:t>Fifteen Periods of Bible History</a:t>
            </a:r>
          </a:p>
        </p:txBody>
      </p:sp>
      <p:sp>
        <p:nvSpPr>
          <p:cNvPr id="2" name="TextBox 1">
            <a:extLst>
              <a:ext uri="{FF2B5EF4-FFF2-40B4-BE49-F238E27FC236}">
                <a16:creationId xmlns:a16="http://schemas.microsoft.com/office/drawing/2014/main" id="{19E6B1A4-A8DA-1A38-853D-2252FB7A9906}"/>
              </a:ext>
            </a:extLst>
          </p:cNvPr>
          <p:cNvSpPr txBox="1"/>
          <p:nvPr/>
        </p:nvSpPr>
        <p:spPr>
          <a:xfrm>
            <a:off x="587639" y="1389458"/>
            <a:ext cx="5400523" cy="5755422"/>
          </a:xfrm>
          <a:prstGeom prst="rect">
            <a:avLst/>
          </a:prstGeom>
          <a:noFill/>
        </p:spPr>
        <p:txBody>
          <a:bodyPr wrap="square" rtlCol="0">
            <a:spAutoFit/>
          </a:bodyPr>
          <a:lstStyle/>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CREATION</a:t>
            </a: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FLOOD</a:t>
            </a:r>
          </a:p>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PATRIARCHS</a:t>
            </a: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EGYPTIAN BONDAGE</a:t>
            </a:r>
          </a:p>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EXODUS</a:t>
            </a: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CONQUEST OF CANAAN    </a:t>
            </a:r>
            <a:endParaRPr lang="en-US" sz="36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JUDGES      </a:t>
            </a:r>
            <a:endParaRPr lang="en-US" sz="36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UNITED KINGDOM    </a:t>
            </a:r>
            <a:endParaRPr lang="en-US" sz="36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4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40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6CD94E5-75CF-A354-DEB8-A2A72A68FF16}"/>
              </a:ext>
            </a:extLst>
          </p:cNvPr>
          <p:cNvSpPr txBox="1"/>
          <p:nvPr/>
        </p:nvSpPr>
        <p:spPr>
          <a:xfrm>
            <a:off x="6012893" y="1399732"/>
            <a:ext cx="5536067" cy="4431983"/>
          </a:xfrm>
          <a:prstGeom prst="rect">
            <a:avLst/>
          </a:prstGeom>
          <a:noFill/>
        </p:spPr>
        <p:txBody>
          <a:bodyPr wrap="none" rtlCol="0">
            <a:spAutoFit/>
          </a:bodyPr>
          <a:lstStyle/>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DIVIDED KINGDOM  </a:t>
            </a:r>
            <a:endParaRPr lang="en-US" sz="36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JUDAH ALONE</a:t>
            </a:r>
          </a:p>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CAPTIVITY</a:t>
            </a: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RESTORATION</a:t>
            </a:r>
          </a:p>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BETWEEN THE TESTAMENTS</a:t>
            </a:r>
          </a:p>
          <a:p>
            <a:pPr marL="0" marR="0" algn="just">
              <a:spcBef>
                <a:spcPts val="0"/>
              </a:spcBef>
              <a:spcAft>
                <a:spcPts val="600"/>
              </a:spcAft>
              <a:tabLst>
                <a:tab pos="4402138" algn="l"/>
              </a:tabLst>
            </a:pPr>
            <a:r>
              <a:rPr lang="en-US" sz="36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CHRIST</a:t>
            </a:r>
          </a:p>
          <a:p>
            <a:pPr marL="0" marR="0" algn="just">
              <a:spcBef>
                <a:spcPts val="0"/>
              </a:spcBef>
              <a:spcAft>
                <a:spcPts val="600"/>
              </a:spcAft>
              <a:tabLst>
                <a:tab pos="4402138" algn="l"/>
              </a:tabLst>
            </a:pPr>
            <a:r>
              <a:rPr lang="en-US" sz="36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CHURCH </a:t>
            </a:r>
            <a:endParaRPr lang="en-US" sz="36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039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106680" y="0"/>
            <a:ext cx="11978640" cy="6675120"/>
          </a:xfrm>
          <a:prstGeom prst="rect">
            <a:avLst/>
          </a:prstGeom>
          <a:solidFill>
            <a:schemeClr val="tx1"/>
          </a:solidFill>
          <a:ln w="304800">
            <a:solidFill>
              <a:schemeClr val="accent1">
                <a:lumMod val="60000"/>
                <a:lumOff val="40000"/>
              </a:schemeClr>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640080" y="352696"/>
            <a:ext cx="10933611" cy="923330"/>
          </a:xfrm>
          <a:prstGeom prst="rect">
            <a:avLst/>
          </a:prstGeom>
          <a:noFill/>
        </p:spPr>
        <p:txBody>
          <a:bodyPr wrap="square" rtlCol="0">
            <a:spAutoFit/>
          </a:bodyPr>
          <a:lstStyle/>
          <a:p>
            <a:pPr algn="ctr"/>
            <a:r>
              <a:rPr lang="en-US" sz="5400" b="1" dirty="0">
                <a:solidFill>
                  <a:srgbClr val="FFFF00"/>
                </a:solidFill>
                <a:latin typeface="Calibri" panose="020F0502020204030204" pitchFamily="34" charset="0"/>
                <a:ea typeface="Calibri" panose="020F0502020204030204" pitchFamily="34" charset="0"/>
                <a:cs typeface="Calibri" panose="020F0502020204030204" pitchFamily="34" charset="0"/>
              </a:rPr>
              <a:t>Fifteen Periods of Bible History</a:t>
            </a:r>
          </a:p>
        </p:txBody>
      </p:sp>
      <p:sp>
        <p:nvSpPr>
          <p:cNvPr id="2" name="TextBox 1">
            <a:extLst>
              <a:ext uri="{FF2B5EF4-FFF2-40B4-BE49-F238E27FC236}">
                <a16:creationId xmlns:a16="http://schemas.microsoft.com/office/drawing/2014/main" id="{19E6B1A4-A8DA-1A38-853D-2252FB7A9906}"/>
              </a:ext>
            </a:extLst>
          </p:cNvPr>
          <p:cNvSpPr txBox="1"/>
          <p:nvPr/>
        </p:nvSpPr>
        <p:spPr>
          <a:xfrm>
            <a:off x="587639" y="1389458"/>
            <a:ext cx="5400523" cy="5755422"/>
          </a:xfrm>
          <a:prstGeom prst="rect">
            <a:avLst/>
          </a:prstGeom>
          <a:noFill/>
        </p:spPr>
        <p:txBody>
          <a:bodyPr wrap="square" rtlCol="0">
            <a:spAutoFit/>
          </a:bodyPr>
          <a:lstStyle/>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CREATION</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FLOOD</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PATRIARCHS</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EGYPTIAN BONDAGE</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EXODUS</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CONQUEST OF CANAAN    </a:t>
            </a:r>
            <a:endParaRPr lang="en-US" sz="3600"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JUDGES      </a:t>
            </a:r>
            <a:endParaRPr lang="en-US" sz="3600"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THE UNITED KINGDOM    </a:t>
            </a:r>
            <a:endParaRPr lang="en-US" sz="3600"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40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40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6CD94E5-75CF-A354-DEB8-A2A72A68FF16}"/>
              </a:ext>
            </a:extLst>
          </p:cNvPr>
          <p:cNvSpPr txBox="1"/>
          <p:nvPr/>
        </p:nvSpPr>
        <p:spPr>
          <a:xfrm>
            <a:off x="6012893" y="1399732"/>
            <a:ext cx="5536067" cy="4431983"/>
          </a:xfrm>
          <a:prstGeom prst="rect">
            <a:avLst/>
          </a:prstGeom>
          <a:noFill/>
        </p:spPr>
        <p:txBody>
          <a:bodyPr wrap="none" rtlCol="0">
            <a:spAutoFit/>
          </a:bodyPr>
          <a:lstStyle/>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DIVIDED KINGDOM  </a:t>
            </a:r>
            <a:endParaRPr lang="en-US" sz="3600"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JUDAH ALONE</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CAPTIVITY</a:t>
            </a:r>
          </a:p>
          <a:p>
            <a:pPr marL="0" marR="0" algn="just">
              <a:spcBef>
                <a:spcPts val="0"/>
              </a:spcBef>
              <a:spcAft>
                <a:spcPts val="600"/>
              </a:spcAft>
              <a:tabLst>
                <a:tab pos="4402138" algn="l"/>
              </a:tabLst>
            </a:pPr>
            <a:r>
              <a:rPr lang="en-US" sz="36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RESTORATION</a:t>
            </a:r>
          </a:p>
          <a:p>
            <a:pPr marL="0" marR="0" algn="just">
              <a:spcBef>
                <a:spcPts val="0"/>
              </a:spcBef>
              <a:spcAft>
                <a:spcPts val="600"/>
              </a:spcAft>
              <a:tabLst>
                <a:tab pos="4402138" algn="l"/>
              </a:tabLst>
            </a:pPr>
            <a:r>
              <a:rPr lang="en-US" sz="36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BETWEEN THE TESTAMENTS</a:t>
            </a:r>
          </a:p>
          <a:p>
            <a:pPr marL="0" marR="0" algn="just">
              <a:spcBef>
                <a:spcPts val="0"/>
              </a:spcBef>
              <a:spcAft>
                <a:spcPts val="600"/>
              </a:spcAft>
              <a:tabLst>
                <a:tab pos="4402138" algn="l"/>
              </a:tabLst>
            </a:pPr>
            <a:r>
              <a:rPr lang="en-US" sz="3600" b="1" kern="1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CHRIST</a:t>
            </a:r>
          </a:p>
          <a:p>
            <a:pPr marL="0" marR="0" algn="just">
              <a:spcBef>
                <a:spcPts val="0"/>
              </a:spcBef>
              <a:spcAft>
                <a:spcPts val="600"/>
              </a:spcAft>
              <a:tabLst>
                <a:tab pos="4402138" algn="l"/>
              </a:tabLst>
            </a:pPr>
            <a:r>
              <a:rPr lang="en-US" sz="3600" b="1"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THE CHURCH </a:t>
            </a:r>
            <a:endParaRPr lang="en-US" sz="3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385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ble map 4">
            <a:extLst>
              <a:ext uri="{FF2B5EF4-FFF2-40B4-BE49-F238E27FC236}">
                <a16:creationId xmlns:a16="http://schemas.microsoft.com/office/drawing/2014/main" id="{5D086B98-AB7A-DAC4-4121-80CD40558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415" y="0"/>
            <a:ext cx="5912069" cy="86430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C38486A-5205-CBE9-7C0D-AA42A9E7EECE}"/>
              </a:ext>
            </a:extLst>
          </p:cNvPr>
          <p:cNvSpPr>
            <a:spLocks noGrp="1"/>
          </p:cNvSpPr>
          <p:nvPr>
            <p:ph type="title"/>
          </p:nvPr>
        </p:nvSpPr>
        <p:spPr>
          <a:xfrm>
            <a:off x="14073" y="1"/>
            <a:ext cx="12230832" cy="731519"/>
          </a:xfrm>
          <a:solidFill>
            <a:srgbClr val="00B0F0"/>
          </a:solidFill>
        </p:spPr>
        <p:txBody>
          <a:bodyPr>
            <a:noAutofit/>
          </a:bodyPr>
          <a:lstStyle/>
          <a:p>
            <a:pPr eaLnBrk="1" hangingPunct="1"/>
            <a:r>
              <a:rPr lang="en-US" altLang="en-US" sz="3200" b="1" dirty="0">
                <a:latin typeface="Arial" panose="020B0604020202020204" pitchFamily="34" charset="0"/>
                <a:cs typeface="Arial" panose="020B0604020202020204" pitchFamily="34" charset="0"/>
              </a:rPr>
              <a:t>Boundaries of Saul, David’s and Much of Solomon’s Kingdom</a:t>
            </a:r>
            <a:endParaRPr lang="en-US" altLang="en-US" sz="3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00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43359-3CA6-16C2-113D-7CD5F4C4A7BE}"/>
            </a:ext>
          </a:extLst>
        </p:cNvPr>
        <p:cNvGrpSpPr/>
        <p:nvPr/>
      </p:nvGrpSpPr>
      <p:grpSpPr>
        <a:xfrm>
          <a:off x="0" y="0"/>
          <a:ext cx="0" cy="0"/>
          <a:chOff x="0" y="0"/>
          <a:chExt cx="0" cy="0"/>
        </a:xfrm>
      </p:grpSpPr>
      <p:pic>
        <p:nvPicPr>
          <p:cNvPr id="5122" name="Picture 2" descr="Bible map 4">
            <a:extLst>
              <a:ext uri="{FF2B5EF4-FFF2-40B4-BE49-F238E27FC236}">
                <a16:creationId xmlns:a16="http://schemas.microsoft.com/office/drawing/2014/main" id="{F55B88FD-4E43-A90A-4580-F7505B7C1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415" y="-7684"/>
            <a:ext cx="5912069" cy="86430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3739E23-9A19-C761-2947-4DD01994A4C6}"/>
              </a:ext>
            </a:extLst>
          </p:cNvPr>
          <p:cNvSpPr>
            <a:spLocks noGrp="1"/>
          </p:cNvSpPr>
          <p:nvPr>
            <p:ph type="title"/>
          </p:nvPr>
        </p:nvSpPr>
        <p:spPr>
          <a:xfrm>
            <a:off x="14073" y="1"/>
            <a:ext cx="12230832" cy="731519"/>
          </a:xfrm>
          <a:solidFill>
            <a:srgbClr val="00B0F0"/>
          </a:solidFill>
        </p:spPr>
        <p:txBody>
          <a:bodyPr>
            <a:noAutofit/>
          </a:bodyPr>
          <a:lstStyle/>
          <a:p>
            <a:pPr algn="ctr" eaLnBrk="1" hangingPunct="1"/>
            <a:r>
              <a:rPr lang="en-US" altLang="en-US" sz="3200" b="1" dirty="0">
                <a:latin typeface="Arial" panose="020B0604020202020204" pitchFamily="34" charset="0"/>
                <a:cs typeface="Arial" panose="020B0604020202020204" pitchFamily="34" charset="0"/>
              </a:rPr>
              <a:t>Solomon’s Death—931 B.C.  Divided Kingdom Begins</a:t>
            </a:r>
            <a:endParaRPr lang="en-US" altLang="en-US" sz="3200" b="1" dirty="0">
              <a:solidFill>
                <a:srgbClr val="0000FF"/>
              </a:solidFill>
              <a:latin typeface="Arial" panose="020B0604020202020204" pitchFamily="34" charset="0"/>
              <a:cs typeface="Arial" panose="020B0604020202020204" pitchFamily="34" charset="0"/>
            </a:endParaRPr>
          </a:p>
        </p:txBody>
      </p:sp>
      <p:sp>
        <p:nvSpPr>
          <p:cNvPr id="3" name="Freeform: Shape 2">
            <a:extLst>
              <a:ext uri="{FF2B5EF4-FFF2-40B4-BE49-F238E27FC236}">
                <a16:creationId xmlns:a16="http://schemas.microsoft.com/office/drawing/2014/main" id="{4F09885F-824C-ECF6-487A-3607FD2850AD}"/>
              </a:ext>
            </a:extLst>
          </p:cNvPr>
          <p:cNvSpPr/>
          <p:nvPr/>
        </p:nvSpPr>
        <p:spPr>
          <a:xfrm>
            <a:off x="5022443" y="3833273"/>
            <a:ext cx="1615702" cy="1103586"/>
          </a:xfrm>
          <a:custGeom>
            <a:avLst/>
            <a:gdLst>
              <a:gd name="connsiteX0" fmla="*/ 554046 w 1615702"/>
              <a:gd name="connsiteY0" fmla="*/ 13513 h 1103586"/>
              <a:gd name="connsiteX1" fmla="*/ 603594 w 1615702"/>
              <a:gd name="connsiteY1" fmla="*/ 9009 h 1103586"/>
              <a:gd name="connsiteX2" fmla="*/ 774763 w 1615702"/>
              <a:gd name="connsiteY2" fmla="*/ 0 h 1103586"/>
              <a:gd name="connsiteX3" fmla="*/ 1004489 w 1615702"/>
              <a:gd name="connsiteY3" fmla="*/ 9009 h 1103586"/>
              <a:gd name="connsiteX4" fmla="*/ 1094578 w 1615702"/>
              <a:gd name="connsiteY4" fmla="*/ 22522 h 1103586"/>
              <a:gd name="connsiteX5" fmla="*/ 1126109 w 1615702"/>
              <a:gd name="connsiteY5" fmla="*/ 31531 h 1103586"/>
              <a:gd name="connsiteX6" fmla="*/ 1234215 w 1615702"/>
              <a:gd name="connsiteY6" fmla="*/ 36035 h 1103586"/>
              <a:gd name="connsiteX7" fmla="*/ 1288268 w 1615702"/>
              <a:gd name="connsiteY7" fmla="*/ 45044 h 1103586"/>
              <a:gd name="connsiteX8" fmla="*/ 1454932 w 1615702"/>
              <a:gd name="connsiteY8" fmla="*/ 49549 h 1103586"/>
              <a:gd name="connsiteX9" fmla="*/ 1536012 w 1615702"/>
              <a:gd name="connsiteY9" fmla="*/ 54053 h 1103586"/>
              <a:gd name="connsiteX10" fmla="*/ 1558534 w 1615702"/>
              <a:gd name="connsiteY10" fmla="*/ 63062 h 1103586"/>
              <a:gd name="connsiteX11" fmla="*/ 1572048 w 1615702"/>
              <a:gd name="connsiteY11" fmla="*/ 67566 h 1103586"/>
              <a:gd name="connsiteX12" fmla="*/ 1576552 w 1615702"/>
              <a:gd name="connsiteY12" fmla="*/ 81080 h 1103586"/>
              <a:gd name="connsiteX13" fmla="*/ 1590065 w 1615702"/>
              <a:gd name="connsiteY13" fmla="*/ 90089 h 1103586"/>
              <a:gd name="connsiteX14" fmla="*/ 1603579 w 1615702"/>
              <a:gd name="connsiteY14" fmla="*/ 103602 h 1103586"/>
              <a:gd name="connsiteX15" fmla="*/ 1603579 w 1615702"/>
              <a:gd name="connsiteY15" fmla="*/ 166664 h 1103586"/>
              <a:gd name="connsiteX16" fmla="*/ 1581057 w 1615702"/>
              <a:gd name="connsiteY16" fmla="*/ 171168 h 1103586"/>
              <a:gd name="connsiteX17" fmla="*/ 1563039 w 1615702"/>
              <a:gd name="connsiteY17" fmla="*/ 180177 h 1103586"/>
              <a:gd name="connsiteX18" fmla="*/ 1536012 w 1615702"/>
              <a:gd name="connsiteY18" fmla="*/ 220717 h 1103586"/>
              <a:gd name="connsiteX19" fmla="*/ 1527003 w 1615702"/>
              <a:gd name="connsiteY19" fmla="*/ 252248 h 1103586"/>
              <a:gd name="connsiteX20" fmla="*/ 1522499 w 1615702"/>
              <a:gd name="connsiteY20" fmla="*/ 274770 h 1103586"/>
              <a:gd name="connsiteX21" fmla="*/ 1508986 w 1615702"/>
              <a:gd name="connsiteY21" fmla="*/ 297293 h 1103586"/>
              <a:gd name="connsiteX22" fmla="*/ 1486463 w 1615702"/>
              <a:gd name="connsiteY22" fmla="*/ 342337 h 1103586"/>
              <a:gd name="connsiteX23" fmla="*/ 1481959 w 1615702"/>
              <a:gd name="connsiteY23" fmla="*/ 373868 h 1103586"/>
              <a:gd name="connsiteX24" fmla="*/ 1472950 w 1615702"/>
              <a:gd name="connsiteY24" fmla="*/ 405399 h 1103586"/>
              <a:gd name="connsiteX25" fmla="*/ 1454932 w 1615702"/>
              <a:gd name="connsiteY25" fmla="*/ 463957 h 1103586"/>
              <a:gd name="connsiteX26" fmla="*/ 1450428 w 1615702"/>
              <a:gd name="connsiteY26" fmla="*/ 504496 h 1103586"/>
              <a:gd name="connsiteX27" fmla="*/ 1441419 w 1615702"/>
              <a:gd name="connsiteY27" fmla="*/ 567559 h 1103586"/>
              <a:gd name="connsiteX28" fmla="*/ 1436915 w 1615702"/>
              <a:gd name="connsiteY28" fmla="*/ 878364 h 1103586"/>
              <a:gd name="connsiteX29" fmla="*/ 1423401 w 1615702"/>
              <a:gd name="connsiteY29" fmla="*/ 887373 h 1103586"/>
              <a:gd name="connsiteX30" fmla="*/ 1418897 w 1615702"/>
              <a:gd name="connsiteY30" fmla="*/ 918904 h 1103586"/>
              <a:gd name="connsiteX31" fmla="*/ 1409888 w 1615702"/>
              <a:gd name="connsiteY31" fmla="*/ 1027011 h 1103586"/>
              <a:gd name="connsiteX32" fmla="*/ 1369348 w 1615702"/>
              <a:gd name="connsiteY32" fmla="*/ 1063046 h 1103586"/>
              <a:gd name="connsiteX33" fmla="*/ 1351330 w 1615702"/>
              <a:gd name="connsiteY33" fmla="*/ 1072055 h 1103586"/>
              <a:gd name="connsiteX34" fmla="*/ 1292773 w 1615702"/>
              <a:gd name="connsiteY34" fmla="*/ 1094577 h 1103586"/>
              <a:gd name="connsiteX35" fmla="*/ 1220702 w 1615702"/>
              <a:gd name="connsiteY35" fmla="*/ 1103586 h 1103586"/>
              <a:gd name="connsiteX36" fmla="*/ 1121604 w 1615702"/>
              <a:gd name="connsiteY36" fmla="*/ 1099082 h 1103586"/>
              <a:gd name="connsiteX37" fmla="*/ 1099082 w 1615702"/>
              <a:gd name="connsiteY37" fmla="*/ 1090073 h 1103586"/>
              <a:gd name="connsiteX38" fmla="*/ 1063047 w 1615702"/>
              <a:gd name="connsiteY38" fmla="*/ 1081064 h 1103586"/>
              <a:gd name="connsiteX39" fmla="*/ 1013498 w 1615702"/>
              <a:gd name="connsiteY39" fmla="*/ 1049533 h 1103586"/>
              <a:gd name="connsiteX40" fmla="*/ 977462 w 1615702"/>
              <a:gd name="connsiteY40" fmla="*/ 1040524 h 1103586"/>
              <a:gd name="connsiteX41" fmla="*/ 959445 w 1615702"/>
              <a:gd name="connsiteY41" fmla="*/ 1036020 h 1103586"/>
              <a:gd name="connsiteX42" fmla="*/ 873860 w 1615702"/>
              <a:gd name="connsiteY42" fmla="*/ 1058542 h 1103586"/>
              <a:gd name="connsiteX43" fmla="*/ 833321 w 1615702"/>
              <a:gd name="connsiteY43" fmla="*/ 1072055 h 1103586"/>
              <a:gd name="connsiteX44" fmla="*/ 725214 w 1615702"/>
              <a:gd name="connsiteY44" fmla="*/ 1081064 h 1103586"/>
              <a:gd name="connsiteX45" fmla="*/ 378373 w 1615702"/>
              <a:gd name="connsiteY45" fmla="*/ 1076560 h 1103586"/>
              <a:gd name="connsiteX46" fmla="*/ 351346 w 1615702"/>
              <a:gd name="connsiteY46" fmla="*/ 1067551 h 1103586"/>
              <a:gd name="connsiteX47" fmla="*/ 288284 w 1615702"/>
              <a:gd name="connsiteY47" fmla="*/ 1040524 h 1103586"/>
              <a:gd name="connsiteX48" fmla="*/ 256753 w 1615702"/>
              <a:gd name="connsiteY48" fmla="*/ 1036020 h 1103586"/>
              <a:gd name="connsiteX49" fmla="*/ 234231 w 1615702"/>
              <a:gd name="connsiteY49" fmla="*/ 1031515 h 1103586"/>
              <a:gd name="connsiteX50" fmla="*/ 198195 w 1615702"/>
              <a:gd name="connsiteY50" fmla="*/ 1013497 h 1103586"/>
              <a:gd name="connsiteX51" fmla="*/ 184682 w 1615702"/>
              <a:gd name="connsiteY51" fmla="*/ 1008993 h 1103586"/>
              <a:gd name="connsiteX52" fmla="*/ 121620 w 1615702"/>
              <a:gd name="connsiteY52" fmla="*/ 1004489 h 1103586"/>
              <a:gd name="connsiteX53" fmla="*/ 31531 w 1615702"/>
              <a:gd name="connsiteY53" fmla="*/ 972958 h 1103586"/>
              <a:gd name="connsiteX54" fmla="*/ 0 w 1615702"/>
              <a:gd name="connsiteY54" fmla="*/ 968453 h 1103586"/>
              <a:gd name="connsiteX55" fmla="*/ 13514 w 1615702"/>
              <a:gd name="connsiteY55" fmla="*/ 936922 h 1103586"/>
              <a:gd name="connsiteX56" fmla="*/ 18018 w 1615702"/>
              <a:gd name="connsiteY56" fmla="*/ 918904 h 1103586"/>
              <a:gd name="connsiteX57" fmla="*/ 36036 w 1615702"/>
              <a:gd name="connsiteY57" fmla="*/ 914400 h 1103586"/>
              <a:gd name="connsiteX58" fmla="*/ 58558 w 1615702"/>
              <a:gd name="connsiteY58" fmla="*/ 891878 h 1103586"/>
              <a:gd name="connsiteX59" fmla="*/ 72071 w 1615702"/>
              <a:gd name="connsiteY59" fmla="*/ 882869 h 1103586"/>
              <a:gd name="connsiteX60" fmla="*/ 94593 w 1615702"/>
              <a:gd name="connsiteY60" fmla="*/ 851338 h 1103586"/>
              <a:gd name="connsiteX61" fmla="*/ 112611 w 1615702"/>
              <a:gd name="connsiteY61" fmla="*/ 846833 h 1103586"/>
              <a:gd name="connsiteX62" fmla="*/ 153151 w 1615702"/>
              <a:gd name="connsiteY62" fmla="*/ 788276 h 1103586"/>
              <a:gd name="connsiteX63" fmla="*/ 162160 w 1615702"/>
              <a:gd name="connsiteY63" fmla="*/ 774762 h 1103586"/>
              <a:gd name="connsiteX64" fmla="*/ 180178 w 1615702"/>
              <a:gd name="connsiteY64" fmla="*/ 765754 h 1103586"/>
              <a:gd name="connsiteX65" fmla="*/ 193691 w 1615702"/>
              <a:gd name="connsiteY65" fmla="*/ 752240 h 1103586"/>
              <a:gd name="connsiteX66" fmla="*/ 202700 w 1615702"/>
              <a:gd name="connsiteY66" fmla="*/ 734223 h 1103586"/>
              <a:gd name="connsiteX67" fmla="*/ 216213 w 1615702"/>
              <a:gd name="connsiteY67" fmla="*/ 729718 h 1103586"/>
              <a:gd name="connsiteX68" fmla="*/ 238735 w 1615702"/>
              <a:gd name="connsiteY68" fmla="*/ 693683 h 1103586"/>
              <a:gd name="connsiteX69" fmla="*/ 247744 w 1615702"/>
              <a:gd name="connsiteY69" fmla="*/ 675665 h 1103586"/>
              <a:gd name="connsiteX70" fmla="*/ 261257 w 1615702"/>
              <a:gd name="connsiteY70" fmla="*/ 666656 h 1103586"/>
              <a:gd name="connsiteX71" fmla="*/ 288284 w 1615702"/>
              <a:gd name="connsiteY71" fmla="*/ 648638 h 1103586"/>
              <a:gd name="connsiteX72" fmla="*/ 310806 w 1615702"/>
              <a:gd name="connsiteY72" fmla="*/ 621612 h 1103586"/>
              <a:gd name="connsiteX73" fmla="*/ 288284 w 1615702"/>
              <a:gd name="connsiteY73" fmla="*/ 549541 h 1103586"/>
              <a:gd name="connsiteX74" fmla="*/ 301797 w 1615702"/>
              <a:gd name="connsiteY74" fmla="*/ 513505 h 1103586"/>
              <a:gd name="connsiteX75" fmla="*/ 306302 w 1615702"/>
              <a:gd name="connsiteY75" fmla="*/ 499992 h 1103586"/>
              <a:gd name="connsiteX76" fmla="*/ 342337 w 1615702"/>
              <a:gd name="connsiteY76" fmla="*/ 333328 h 1103586"/>
              <a:gd name="connsiteX77" fmla="*/ 360355 w 1615702"/>
              <a:gd name="connsiteY77" fmla="*/ 274770 h 1103586"/>
              <a:gd name="connsiteX78" fmla="*/ 382877 w 1615702"/>
              <a:gd name="connsiteY78" fmla="*/ 247744 h 1103586"/>
              <a:gd name="connsiteX79" fmla="*/ 414408 w 1615702"/>
              <a:gd name="connsiteY79" fmla="*/ 216213 h 1103586"/>
              <a:gd name="connsiteX80" fmla="*/ 423417 w 1615702"/>
              <a:gd name="connsiteY80" fmla="*/ 198195 h 1103586"/>
              <a:gd name="connsiteX81" fmla="*/ 427922 w 1615702"/>
              <a:gd name="connsiteY81" fmla="*/ 184682 h 1103586"/>
              <a:gd name="connsiteX82" fmla="*/ 445939 w 1615702"/>
              <a:gd name="connsiteY82" fmla="*/ 153151 h 1103586"/>
              <a:gd name="connsiteX83" fmla="*/ 468461 w 1615702"/>
              <a:gd name="connsiteY83" fmla="*/ 99097 h 1103586"/>
              <a:gd name="connsiteX84" fmla="*/ 481975 w 1615702"/>
              <a:gd name="connsiteY84" fmla="*/ 94593 h 1103586"/>
              <a:gd name="connsiteX85" fmla="*/ 518010 w 1615702"/>
              <a:gd name="connsiteY85" fmla="*/ 54053 h 1103586"/>
              <a:gd name="connsiteX86" fmla="*/ 522515 w 1615702"/>
              <a:gd name="connsiteY86" fmla="*/ 40540 h 1103586"/>
              <a:gd name="connsiteX87" fmla="*/ 554046 w 1615702"/>
              <a:gd name="connsiteY87" fmla="*/ 13513 h 110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15702" h="1103586">
                <a:moveTo>
                  <a:pt x="554046" y="13513"/>
                </a:moveTo>
                <a:cubicBezTo>
                  <a:pt x="567559" y="8258"/>
                  <a:pt x="587029" y="9798"/>
                  <a:pt x="603594" y="9009"/>
                </a:cubicBezTo>
                <a:cubicBezTo>
                  <a:pt x="778076" y="700"/>
                  <a:pt x="691605" y="11879"/>
                  <a:pt x="774763" y="0"/>
                </a:cubicBezTo>
                <a:lnTo>
                  <a:pt x="1004489" y="9009"/>
                </a:lnTo>
                <a:cubicBezTo>
                  <a:pt x="1029455" y="10257"/>
                  <a:pt x="1071480" y="17389"/>
                  <a:pt x="1094578" y="22522"/>
                </a:cubicBezTo>
                <a:cubicBezTo>
                  <a:pt x="1105249" y="24893"/>
                  <a:pt x="1115229" y="30478"/>
                  <a:pt x="1126109" y="31531"/>
                </a:cubicBezTo>
                <a:cubicBezTo>
                  <a:pt x="1162008" y="35005"/>
                  <a:pt x="1198180" y="34534"/>
                  <a:pt x="1234215" y="36035"/>
                </a:cubicBezTo>
                <a:cubicBezTo>
                  <a:pt x="1252233" y="39038"/>
                  <a:pt x="1270036" y="43928"/>
                  <a:pt x="1288268" y="45044"/>
                </a:cubicBezTo>
                <a:cubicBezTo>
                  <a:pt x="1343739" y="48440"/>
                  <a:pt x="1399394" y="47529"/>
                  <a:pt x="1454932" y="49549"/>
                </a:cubicBezTo>
                <a:cubicBezTo>
                  <a:pt x="1481982" y="50533"/>
                  <a:pt x="1508985" y="52552"/>
                  <a:pt x="1536012" y="54053"/>
                </a:cubicBezTo>
                <a:cubicBezTo>
                  <a:pt x="1543519" y="57056"/>
                  <a:pt x="1550963" y="60223"/>
                  <a:pt x="1558534" y="63062"/>
                </a:cubicBezTo>
                <a:cubicBezTo>
                  <a:pt x="1562980" y="64729"/>
                  <a:pt x="1568690" y="64208"/>
                  <a:pt x="1572048" y="67566"/>
                </a:cubicBezTo>
                <a:cubicBezTo>
                  <a:pt x="1575406" y="70924"/>
                  <a:pt x="1573586" y="77372"/>
                  <a:pt x="1576552" y="81080"/>
                </a:cubicBezTo>
                <a:cubicBezTo>
                  <a:pt x="1579934" y="85307"/>
                  <a:pt x="1585906" y="86623"/>
                  <a:pt x="1590065" y="90089"/>
                </a:cubicBezTo>
                <a:cubicBezTo>
                  <a:pt x="1594959" y="94167"/>
                  <a:pt x="1599074" y="99098"/>
                  <a:pt x="1603579" y="103602"/>
                </a:cubicBezTo>
                <a:cubicBezTo>
                  <a:pt x="1615089" y="126621"/>
                  <a:pt x="1623818" y="134861"/>
                  <a:pt x="1603579" y="166664"/>
                </a:cubicBezTo>
                <a:cubicBezTo>
                  <a:pt x="1599469" y="173123"/>
                  <a:pt x="1588564" y="169667"/>
                  <a:pt x="1581057" y="171168"/>
                </a:cubicBezTo>
                <a:cubicBezTo>
                  <a:pt x="1575051" y="174171"/>
                  <a:pt x="1567556" y="175208"/>
                  <a:pt x="1563039" y="180177"/>
                </a:cubicBezTo>
                <a:cubicBezTo>
                  <a:pt x="1552114" y="192194"/>
                  <a:pt x="1536012" y="220717"/>
                  <a:pt x="1536012" y="220717"/>
                </a:cubicBezTo>
                <a:cubicBezTo>
                  <a:pt x="1533009" y="231227"/>
                  <a:pt x="1529654" y="241643"/>
                  <a:pt x="1527003" y="252248"/>
                </a:cubicBezTo>
                <a:cubicBezTo>
                  <a:pt x="1525146" y="259675"/>
                  <a:pt x="1525342" y="267662"/>
                  <a:pt x="1522499" y="274770"/>
                </a:cubicBezTo>
                <a:cubicBezTo>
                  <a:pt x="1519248" y="282899"/>
                  <a:pt x="1513106" y="289568"/>
                  <a:pt x="1508986" y="297293"/>
                </a:cubicBezTo>
                <a:cubicBezTo>
                  <a:pt x="1501086" y="312105"/>
                  <a:pt x="1493971" y="327322"/>
                  <a:pt x="1486463" y="342337"/>
                </a:cubicBezTo>
                <a:cubicBezTo>
                  <a:pt x="1484962" y="352847"/>
                  <a:pt x="1484184" y="363487"/>
                  <a:pt x="1481959" y="373868"/>
                </a:cubicBezTo>
                <a:cubicBezTo>
                  <a:pt x="1479669" y="384556"/>
                  <a:pt x="1475826" y="394853"/>
                  <a:pt x="1472950" y="405399"/>
                </a:cubicBezTo>
                <a:cubicBezTo>
                  <a:pt x="1461010" y="449181"/>
                  <a:pt x="1479566" y="390060"/>
                  <a:pt x="1454932" y="463957"/>
                </a:cubicBezTo>
                <a:cubicBezTo>
                  <a:pt x="1453431" y="477470"/>
                  <a:pt x="1452186" y="491014"/>
                  <a:pt x="1450428" y="504496"/>
                </a:cubicBezTo>
                <a:cubicBezTo>
                  <a:pt x="1447682" y="525552"/>
                  <a:pt x="1441419" y="567559"/>
                  <a:pt x="1441419" y="567559"/>
                </a:cubicBezTo>
                <a:cubicBezTo>
                  <a:pt x="1439918" y="671161"/>
                  <a:pt x="1442743" y="774916"/>
                  <a:pt x="1436915" y="878364"/>
                </a:cubicBezTo>
                <a:cubicBezTo>
                  <a:pt x="1436610" y="883769"/>
                  <a:pt x="1425600" y="882426"/>
                  <a:pt x="1423401" y="887373"/>
                </a:cubicBezTo>
                <a:cubicBezTo>
                  <a:pt x="1419089" y="897075"/>
                  <a:pt x="1419920" y="908336"/>
                  <a:pt x="1418897" y="918904"/>
                </a:cubicBezTo>
                <a:cubicBezTo>
                  <a:pt x="1415414" y="954896"/>
                  <a:pt x="1421643" y="992814"/>
                  <a:pt x="1409888" y="1027011"/>
                </a:cubicBezTo>
                <a:cubicBezTo>
                  <a:pt x="1404011" y="1044109"/>
                  <a:pt x="1383679" y="1052022"/>
                  <a:pt x="1369348" y="1063046"/>
                </a:cubicBezTo>
                <a:cubicBezTo>
                  <a:pt x="1364026" y="1067140"/>
                  <a:pt x="1357539" y="1069498"/>
                  <a:pt x="1351330" y="1072055"/>
                </a:cubicBezTo>
                <a:cubicBezTo>
                  <a:pt x="1331992" y="1080018"/>
                  <a:pt x="1312715" y="1088279"/>
                  <a:pt x="1292773" y="1094577"/>
                </a:cubicBezTo>
                <a:cubicBezTo>
                  <a:pt x="1279820" y="1098667"/>
                  <a:pt x="1226990" y="1102957"/>
                  <a:pt x="1220702" y="1103586"/>
                </a:cubicBezTo>
                <a:cubicBezTo>
                  <a:pt x="1187669" y="1102085"/>
                  <a:pt x="1154469" y="1102734"/>
                  <a:pt x="1121604" y="1099082"/>
                </a:cubicBezTo>
                <a:cubicBezTo>
                  <a:pt x="1113568" y="1098189"/>
                  <a:pt x="1106810" y="1092451"/>
                  <a:pt x="1099082" y="1090073"/>
                </a:cubicBezTo>
                <a:cubicBezTo>
                  <a:pt x="1087248" y="1086432"/>
                  <a:pt x="1063047" y="1081064"/>
                  <a:pt x="1063047" y="1081064"/>
                </a:cubicBezTo>
                <a:cubicBezTo>
                  <a:pt x="1046904" y="1068957"/>
                  <a:pt x="1032909" y="1057297"/>
                  <a:pt x="1013498" y="1049533"/>
                </a:cubicBezTo>
                <a:cubicBezTo>
                  <a:pt x="1002002" y="1044935"/>
                  <a:pt x="989474" y="1043527"/>
                  <a:pt x="977462" y="1040524"/>
                </a:cubicBezTo>
                <a:lnTo>
                  <a:pt x="959445" y="1036020"/>
                </a:lnTo>
                <a:cubicBezTo>
                  <a:pt x="930917" y="1043527"/>
                  <a:pt x="902225" y="1050438"/>
                  <a:pt x="873860" y="1058542"/>
                </a:cubicBezTo>
                <a:cubicBezTo>
                  <a:pt x="860164" y="1062455"/>
                  <a:pt x="847404" y="1069921"/>
                  <a:pt x="833321" y="1072055"/>
                </a:cubicBezTo>
                <a:cubicBezTo>
                  <a:pt x="797568" y="1077472"/>
                  <a:pt x="725214" y="1081064"/>
                  <a:pt x="725214" y="1081064"/>
                </a:cubicBezTo>
                <a:cubicBezTo>
                  <a:pt x="609600" y="1079563"/>
                  <a:pt x="493921" y="1080736"/>
                  <a:pt x="378373" y="1076560"/>
                </a:cubicBezTo>
                <a:cubicBezTo>
                  <a:pt x="368883" y="1076217"/>
                  <a:pt x="360163" y="1071078"/>
                  <a:pt x="351346" y="1067551"/>
                </a:cubicBezTo>
                <a:cubicBezTo>
                  <a:pt x="330112" y="1059057"/>
                  <a:pt x="309980" y="1047756"/>
                  <a:pt x="288284" y="1040524"/>
                </a:cubicBezTo>
                <a:cubicBezTo>
                  <a:pt x="278212" y="1037167"/>
                  <a:pt x="267226" y="1037765"/>
                  <a:pt x="256753" y="1036020"/>
                </a:cubicBezTo>
                <a:cubicBezTo>
                  <a:pt x="249201" y="1034761"/>
                  <a:pt x="241738" y="1033017"/>
                  <a:pt x="234231" y="1031515"/>
                </a:cubicBezTo>
                <a:cubicBezTo>
                  <a:pt x="222219" y="1025509"/>
                  <a:pt x="210421" y="1019054"/>
                  <a:pt x="198195" y="1013497"/>
                </a:cubicBezTo>
                <a:cubicBezTo>
                  <a:pt x="193873" y="1011532"/>
                  <a:pt x="189397" y="1009548"/>
                  <a:pt x="184682" y="1008993"/>
                </a:cubicBezTo>
                <a:cubicBezTo>
                  <a:pt x="163752" y="1006531"/>
                  <a:pt x="142641" y="1005990"/>
                  <a:pt x="121620" y="1004489"/>
                </a:cubicBezTo>
                <a:cubicBezTo>
                  <a:pt x="83884" y="988316"/>
                  <a:pt x="78576" y="984719"/>
                  <a:pt x="31531" y="972958"/>
                </a:cubicBezTo>
                <a:cubicBezTo>
                  <a:pt x="21231" y="970383"/>
                  <a:pt x="10510" y="969955"/>
                  <a:pt x="0" y="968453"/>
                </a:cubicBezTo>
                <a:cubicBezTo>
                  <a:pt x="12936" y="916715"/>
                  <a:pt x="-5153" y="980480"/>
                  <a:pt x="13514" y="936922"/>
                </a:cubicBezTo>
                <a:cubicBezTo>
                  <a:pt x="15953" y="931232"/>
                  <a:pt x="13640" y="923282"/>
                  <a:pt x="18018" y="918904"/>
                </a:cubicBezTo>
                <a:cubicBezTo>
                  <a:pt x="22396" y="914526"/>
                  <a:pt x="30030" y="915901"/>
                  <a:pt x="36036" y="914400"/>
                </a:cubicBezTo>
                <a:cubicBezTo>
                  <a:pt x="43543" y="906893"/>
                  <a:pt x="50568" y="898869"/>
                  <a:pt x="58558" y="891878"/>
                </a:cubicBezTo>
                <a:cubicBezTo>
                  <a:pt x="62632" y="888313"/>
                  <a:pt x="68243" y="886697"/>
                  <a:pt x="72071" y="882869"/>
                </a:cubicBezTo>
                <a:cubicBezTo>
                  <a:pt x="82107" y="872833"/>
                  <a:pt x="82183" y="860203"/>
                  <a:pt x="94593" y="851338"/>
                </a:cubicBezTo>
                <a:cubicBezTo>
                  <a:pt x="99631" y="847740"/>
                  <a:pt x="106605" y="848335"/>
                  <a:pt x="112611" y="846833"/>
                </a:cubicBezTo>
                <a:cubicBezTo>
                  <a:pt x="135867" y="815825"/>
                  <a:pt x="121963" y="835058"/>
                  <a:pt x="153151" y="788276"/>
                </a:cubicBezTo>
                <a:cubicBezTo>
                  <a:pt x="156154" y="783771"/>
                  <a:pt x="157318" y="777183"/>
                  <a:pt x="162160" y="774762"/>
                </a:cubicBezTo>
                <a:lnTo>
                  <a:pt x="180178" y="765754"/>
                </a:lnTo>
                <a:cubicBezTo>
                  <a:pt x="184682" y="761249"/>
                  <a:pt x="189988" y="757424"/>
                  <a:pt x="193691" y="752240"/>
                </a:cubicBezTo>
                <a:cubicBezTo>
                  <a:pt x="197594" y="746776"/>
                  <a:pt x="197952" y="738971"/>
                  <a:pt x="202700" y="734223"/>
                </a:cubicBezTo>
                <a:cubicBezTo>
                  <a:pt x="206057" y="730866"/>
                  <a:pt x="211709" y="731220"/>
                  <a:pt x="216213" y="729718"/>
                </a:cubicBezTo>
                <a:cubicBezTo>
                  <a:pt x="223720" y="717706"/>
                  <a:pt x="231598" y="705918"/>
                  <a:pt x="238735" y="693683"/>
                </a:cubicBezTo>
                <a:cubicBezTo>
                  <a:pt x="242118" y="687883"/>
                  <a:pt x="243445" y="680824"/>
                  <a:pt x="247744" y="675665"/>
                </a:cubicBezTo>
                <a:cubicBezTo>
                  <a:pt x="251210" y="671506"/>
                  <a:pt x="257098" y="670122"/>
                  <a:pt x="261257" y="666656"/>
                </a:cubicBezTo>
                <a:cubicBezTo>
                  <a:pt x="283751" y="647911"/>
                  <a:pt x="264537" y="656555"/>
                  <a:pt x="288284" y="648638"/>
                </a:cubicBezTo>
                <a:cubicBezTo>
                  <a:pt x="291537" y="645385"/>
                  <a:pt x="310236" y="628453"/>
                  <a:pt x="310806" y="621612"/>
                </a:cubicBezTo>
                <a:cubicBezTo>
                  <a:pt x="313886" y="584652"/>
                  <a:pt x="305105" y="578978"/>
                  <a:pt x="288284" y="549541"/>
                </a:cubicBezTo>
                <a:cubicBezTo>
                  <a:pt x="292788" y="537529"/>
                  <a:pt x="297413" y="525561"/>
                  <a:pt x="301797" y="513505"/>
                </a:cubicBezTo>
                <a:cubicBezTo>
                  <a:pt x="303420" y="509043"/>
                  <a:pt x="305260" y="504624"/>
                  <a:pt x="306302" y="499992"/>
                </a:cubicBezTo>
                <a:cubicBezTo>
                  <a:pt x="318779" y="444540"/>
                  <a:pt x="329741" y="388753"/>
                  <a:pt x="342337" y="333328"/>
                </a:cubicBezTo>
                <a:cubicBezTo>
                  <a:pt x="342927" y="330731"/>
                  <a:pt x="357470" y="279098"/>
                  <a:pt x="360355" y="274770"/>
                </a:cubicBezTo>
                <a:cubicBezTo>
                  <a:pt x="378793" y="247115"/>
                  <a:pt x="358599" y="275489"/>
                  <a:pt x="382877" y="247744"/>
                </a:cubicBezTo>
                <a:cubicBezTo>
                  <a:pt x="409092" y="217785"/>
                  <a:pt x="390185" y="232363"/>
                  <a:pt x="414408" y="216213"/>
                </a:cubicBezTo>
                <a:cubicBezTo>
                  <a:pt x="417411" y="210207"/>
                  <a:pt x="420772" y="204367"/>
                  <a:pt x="423417" y="198195"/>
                </a:cubicBezTo>
                <a:cubicBezTo>
                  <a:pt x="425287" y="193831"/>
                  <a:pt x="425799" y="188929"/>
                  <a:pt x="427922" y="184682"/>
                </a:cubicBezTo>
                <a:cubicBezTo>
                  <a:pt x="433336" y="173855"/>
                  <a:pt x="439933" y="163661"/>
                  <a:pt x="445939" y="153151"/>
                </a:cubicBezTo>
                <a:cubicBezTo>
                  <a:pt x="448214" y="139500"/>
                  <a:pt x="450131" y="105206"/>
                  <a:pt x="468461" y="99097"/>
                </a:cubicBezTo>
                <a:lnTo>
                  <a:pt x="481975" y="94593"/>
                </a:lnTo>
                <a:cubicBezTo>
                  <a:pt x="520036" y="31157"/>
                  <a:pt x="467126" y="113417"/>
                  <a:pt x="518010" y="54053"/>
                </a:cubicBezTo>
                <a:cubicBezTo>
                  <a:pt x="521100" y="50448"/>
                  <a:pt x="520392" y="44787"/>
                  <a:pt x="522515" y="40540"/>
                </a:cubicBezTo>
                <a:cubicBezTo>
                  <a:pt x="523465" y="38641"/>
                  <a:pt x="540533" y="18768"/>
                  <a:pt x="554046" y="13513"/>
                </a:cubicBezTo>
                <a:close/>
              </a:path>
            </a:pathLst>
          </a:custGeom>
          <a:solidFill>
            <a:srgbClr val="E147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BA3EF71-EADC-E07D-EDA9-01AD29905966}"/>
              </a:ext>
            </a:extLst>
          </p:cNvPr>
          <p:cNvSpPr txBox="1"/>
          <p:nvPr/>
        </p:nvSpPr>
        <p:spPr>
          <a:xfrm>
            <a:off x="5333241" y="3993180"/>
            <a:ext cx="1126111" cy="553998"/>
          </a:xfrm>
          <a:prstGeom prst="rect">
            <a:avLst/>
          </a:prstGeom>
          <a:noFill/>
        </p:spPr>
        <p:txBody>
          <a:bodyPr wrap="square" rtlCol="0">
            <a:spAutoFit/>
          </a:bodyPr>
          <a:lstStyle/>
          <a:p>
            <a:pPr algn="ctr"/>
            <a:r>
              <a:rPr lang="en-US" sz="1800" b="1" kern="1200" dirty="0">
                <a:solidFill>
                  <a:schemeClr val="bg1"/>
                </a:solidFill>
                <a:latin typeface="+mn-lt"/>
                <a:ea typeface="+mn-ea"/>
                <a:cs typeface="+mn-cs"/>
              </a:rPr>
              <a:t>Judah</a:t>
            </a:r>
          </a:p>
          <a:p>
            <a:pPr algn="ctr"/>
            <a:r>
              <a:rPr lang="en-US" sz="1200" b="1" dirty="0">
                <a:solidFill>
                  <a:schemeClr val="bg1"/>
                </a:solidFill>
              </a:rPr>
              <a:t>931-606 B.C.</a:t>
            </a:r>
            <a:endParaRPr lang="en-US" sz="1200" b="1" kern="1200" dirty="0">
              <a:solidFill>
                <a:schemeClr val="bg1"/>
              </a:solidFill>
              <a:latin typeface="+mn-lt"/>
              <a:ea typeface="+mn-ea"/>
              <a:cs typeface="+mn-cs"/>
            </a:endParaRPr>
          </a:p>
        </p:txBody>
      </p:sp>
      <p:sp>
        <p:nvSpPr>
          <p:cNvPr id="13" name="TextBox 12">
            <a:extLst>
              <a:ext uri="{FF2B5EF4-FFF2-40B4-BE49-F238E27FC236}">
                <a16:creationId xmlns:a16="http://schemas.microsoft.com/office/drawing/2014/main" id="{1AD16DF2-42BA-9F7C-CF35-B1244B09D42C}"/>
              </a:ext>
            </a:extLst>
          </p:cNvPr>
          <p:cNvSpPr txBox="1"/>
          <p:nvPr/>
        </p:nvSpPr>
        <p:spPr>
          <a:xfrm rot="17926289">
            <a:off x="5560259" y="1916058"/>
            <a:ext cx="2224195" cy="1292662"/>
          </a:xfrm>
          <a:prstGeom prst="rect">
            <a:avLst/>
          </a:prstGeom>
          <a:noFill/>
        </p:spPr>
        <p:txBody>
          <a:bodyPr wrap="square" rtlCol="0">
            <a:spAutoFit/>
          </a:bodyPr>
          <a:lstStyle/>
          <a:p>
            <a:pPr algn="ctr"/>
            <a:r>
              <a:rPr lang="en-US" sz="5400" b="1" dirty="0"/>
              <a:t>Israel</a:t>
            </a:r>
          </a:p>
          <a:p>
            <a:pPr algn="ctr"/>
            <a:r>
              <a:rPr lang="en-US" sz="2400" b="1" dirty="0"/>
              <a:t>931-722 B. C.</a:t>
            </a:r>
            <a:r>
              <a:rPr lang="en-US" b="1" dirty="0"/>
              <a:t>.</a:t>
            </a:r>
          </a:p>
        </p:txBody>
      </p:sp>
    </p:spTree>
    <p:extLst>
      <p:ext uri="{BB962C8B-B14F-4D97-AF65-F5344CB8AC3E}">
        <p14:creationId xmlns:p14="http://schemas.microsoft.com/office/powerpoint/2010/main" val="322590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E4C55-646B-FAFC-6CBB-F72B9DBE419C}"/>
            </a:ext>
          </a:extLst>
        </p:cNvPr>
        <p:cNvGrpSpPr/>
        <p:nvPr/>
      </p:nvGrpSpPr>
      <p:grpSpPr>
        <a:xfrm>
          <a:off x="0" y="0"/>
          <a:ext cx="0" cy="0"/>
          <a:chOff x="0" y="0"/>
          <a:chExt cx="0" cy="0"/>
        </a:xfrm>
      </p:grpSpPr>
      <p:pic>
        <p:nvPicPr>
          <p:cNvPr id="5122" name="Picture 2" descr="Bible map 4">
            <a:extLst>
              <a:ext uri="{FF2B5EF4-FFF2-40B4-BE49-F238E27FC236}">
                <a16:creationId xmlns:a16="http://schemas.microsoft.com/office/drawing/2014/main" id="{65E5798C-ED54-6F8C-EDEE-4160C285C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415" y="-7684"/>
            <a:ext cx="5912069" cy="8643024"/>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0D198534-8C41-27C2-2E36-FBA98268E1A8}"/>
              </a:ext>
            </a:extLst>
          </p:cNvPr>
          <p:cNvSpPr/>
          <p:nvPr/>
        </p:nvSpPr>
        <p:spPr>
          <a:xfrm>
            <a:off x="5022443" y="3833273"/>
            <a:ext cx="1615702" cy="1103586"/>
          </a:xfrm>
          <a:custGeom>
            <a:avLst/>
            <a:gdLst>
              <a:gd name="connsiteX0" fmla="*/ 554046 w 1615702"/>
              <a:gd name="connsiteY0" fmla="*/ 13513 h 1103586"/>
              <a:gd name="connsiteX1" fmla="*/ 603594 w 1615702"/>
              <a:gd name="connsiteY1" fmla="*/ 9009 h 1103586"/>
              <a:gd name="connsiteX2" fmla="*/ 774763 w 1615702"/>
              <a:gd name="connsiteY2" fmla="*/ 0 h 1103586"/>
              <a:gd name="connsiteX3" fmla="*/ 1004489 w 1615702"/>
              <a:gd name="connsiteY3" fmla="*/ 9009 h 1103586"/>
              <a:gd name="connsiteX4" fmla="*/ 1094578 w 1615702"/>
              <a:gd name="connsiteY4" fmla="*/ 22522 h 1103586"/>
              <a:gd name="connsiteX5" fmla="*/ 1126109 w 1615702"/>
              <a:gd name="connsiteY5" fmla="*/ 31531 h 1103586"/>
              <a:gd name="connsiteX6" fmla="*/ 1234215 w 1615702"/>
              <a:gd name="connsiteY6" fmla="*/ 36035 h 1103586"/>
              <a:gd name="connsiteX7" fmla="*/ 1288268 w 1615702"/>
              <a:gd name="connsiteY7" fmla="*/ 45044 h 1103586"/>
              <a:gd name="connsiteX8" fmla="*/ 1454932 w 1615702"/>
              <a:gd name="connsiteY8" fmla="*/ 49549 h 1103586"/>
              <a:gd name="connsiteX9" fmla="*/ 1536012 w 1615702"/>
              <a:gd name="connsiteY9" fmla="*/ 54053 h 1103586"/>
              <a:gd name="connsiteX10" fmla="*/ 1558534 w 1615702"/>
              <a:gd name="connsiteY10" fmla="*/ 63062 h 1103586"/>
              <a:gd name="connsiteX11" fmla="*/ 1572048 w 1615702"/>
              <a:gd name="connsiteY11" fmla="*/ 67566 h 1103586"/>
              <a:gd name="connsiteX12" fmla="*/ 1576552 w 1615702"/>
              <a:gd name="connsiteY12" fmla="*/ 81080 h 1103586"/>
              <a:gd name="connsiteX13" fmla="*/ 1590065 w 1615702"/>
              <a:gd name="connsiteY13" fmla="*/ 90089 h 1103586"/>
              <a:gd name="connsiteX14" fmla="*/ 1603579 w 1615702"/>
              <a:gd name="connsiteY14" fmla="*/ 103602 h 1103586"/>
              <a:gd name="connsiteX15" fmla="*/ 1603579 w 1615702"/>
              <a:gd name="connsiteY15" fmla="*/ 166664 h 1103586"/>
              <a:gd name="connsiteX16" fmla="*/ 1581057 w 1615702"/>
              <a:gd name="connsiteY16" fmla="*/ 171168 h 1103586"/>
              <a:gd name="connsiteX17" fmla="*/ 1563039 w 1615702"/>
              <a:gd name="connsiteY17" fmla="*/ 180177 h 1103586"/>
              <a:gd name="connsiteX18" fmla="*/ 1536012 w 1615702"/>
              <a:gd name="connsiteY18" fmla="*/ 220717 h 1103586"/>
              <a:gd name="connsiteX19" fmla="*/ 1527003 w 1615702"/>
              <a:gd name="connsiteY19" fmla="*/ 252248 h 1103586"/>
              <a:gd name="connsiteX20" fmla="*/ 1522499 w 1615702"/>
              <a:gd name="connsiteY20" fmla="*/ 274770 h 1103586"/>
              <a:gd name="connsiteX21" fmla="*/ 1508986 w 1615702"/>
              <a:gd name="connsiteY21" fmla="*/ 297293 h 1103586"/>
              <a:gd name="connsiteX22" fmla="*/ 1486463 w 1615702"/>
              <a:gd name="connsiteY22" fmla="*/ 342337 h 1103586"/>
              <a:gd name="connsiteX23" fmla="*/ 1481959 w 1615702"/>
              <a:gd name="connsiteY23" fmla="*/ 373868 h 1103586"/>
              <a:gd name="connsiteX24" fmla="*/ 1472950 w 1615702"/>
              <a:gd name="connsiteY24" fmla="*/ 405399 h 1103586"/>
              <a:gd name="connsiteX25" fmla="*/ 1454932 w 1615702"/>
              <a:gd name="connsiteY25" fmla="*/ 463957 h 1103586"/>
              <a:gd name="connsiteX26" fmla="*/ 1450428 w 1615702"/>
              <a:gd name="connsiteY26" fmla="*/ 504496 h 1103586"/>
              <a:gd name="connsiteX27" fmla="*/ 1441419 w 1615702"/>
              <a:gd name="connsiteY27" fmla="*/ 567559 h 1103586"/>
              <a:gd name="connsiteX28" fmla="*/ 1436915 w 1615702"/>
              <a:gd name="connsiteY28" fmla="*/ 878364 h 1103586"/>
              <a:gd name="connsiteX29" fmla="*/ 1423401 w 1615702"/>
              <a:gd name="connsiteY29" fmla="*/ 887373 h 1103586"/>
              <a:gd name="connsiteX30" fmla="*/ 1418897 w 1615702"/>
              <a:gd name="connsiteY30" fmla="*/ 918904 h 1103586"/>
              <a:gd name="connsiteX31" fmla="*/ 1409888 w 1615702"/>
              <a:gd name="connsiteY31" fmla="*/ 1027011 h 1103586"/>
              <a:gd name="connsiteX32" fmla="*/ 1369348 w 1615702"/>
              <a:gd name="connsiteY32" fmla="*/ 1063046 h 1103586"/>
              <a:gd name="connsiteX33" fmla="*/ 1351330 w 1615702"/>
              <a:gd name="connsiteY33" fmla="*/ 1072055 h 1103586"/>
              <a:gd name="connsiteX34" fmla="*/ 1292773 w 1615702"/>
              <a:gd name="connsiteY34" fmla="*/ 1094577 h 1103586"/>
              <a:gd name="connsiteX35" fmla="*/ 1220702 w 1615702"/>
              <a:gd name="connsiteY35" fmla="*/ 1103586 h 1103586"/>
              <a:gd name="connsiteX36" fmla="*/ 1121604 w 1615702"/>
              <a:gd name="connsiteY36" fmla="*/ 1099082 h 1103586"/>
              <a:gd name="connsiteX37" fmla="*/ 1099082 w 1615702"/>
              <a:gd name="connsiteY37" fmla="*/ 1090073 h 1103586"/>
              <a:gd name="connsiteX38" fmla="*/ 1063047 w 1615702"/>
              <a:gd name="connsiteY38" fmla="*/ 1081064 h 1103586"/>
              <a:gd name="connsiteX39" fmla="*/ 1013498 w 1615702"/>
              <a:gd name="connsiteY39" fmla="*/ 1049533 h 1103586"/>
              <a:gd name="connsiteX40" fmla="*/ 977462 w 1615702"/>
              <a:gd name="connsiteY40" fmla="*/ 1040524 h 1103586"/>
              <a:gd name="connsiteX41" fmla="*/ 959445 w 1615702"/>
              <a:gd name="connsiteY41" fmla="*/ 1036020 h 1103586"/>
              <a:gd name="connsiteX42" fmla="*/ 873860 w 1615702"/>
              <a:gd name="connsiteY42" fmla="*/ 1058542 h 1103586"/>
              <a:gd name="connsiteX43" fmla="*/ 833321 w 1615702"/>
              <a:gd name="connsiteY43" fmla="*/ 1072055 h 1103586"/>
              <a:gd name="connsiteX44" fmla="*/ 725214 w 1615702"/>
              <a:gd name="connsiteY44" fmla="*/ 1081064 h 1103586"/>
              <a:gd name="connsiteX45" fmla="*/ 378373 w 1615702"/>
              <a:gd name="connsiteY45" fmla="*/ 1076560 h 1103586"/>
              <a:gd name="connsiteX46" fmla="*/ 351346 w 1615702"/>
              <a:gd name="connsiteY46" fmla="*/ 1067551 h 1103586"/>
              <a:gd name="connsiteX47" fmla="*/ 288284 w 1615702"/>
              <a:gd name="connsiteY47" fmla="*/ 1040524 h 1103586"/>
              <a:gd name="connsiteX48" fmla="*/ 256753 w 1615702"/>
              <a:gd name="connsiteY48" fmla="*/ 1036020 h 1103586"/>
              <a:gd name="connsiteX49" fmla="*/ 234231 w 1615702"/>
              <a:gd name="connsiteY49" fmla="*/ 1031515 h 1103586"/>
              <a:gd name="connsiteX50" fmla="*/ 198195 w 1615702"/>
              <a:gd name="connsiteY50" fmla="*/ 1013497 h 1103586"/>
              <a:gd name="connsiteX51" fmla="*/ 184682 w 1615702"/>
              <a:gd name="connsiteY51" fmla="*/ 1008993 h 1103586"/>
              <a:gd name="connsiteX52" fmla="*/ 121620 w 1615702"/>
              <a:gd name="connsiteY52" fmla="*/ 1004489 h 1103586"/>
              <a:gd name="connsiteX53" fmla="*/ 31531 w 1615702"/>
              <a:gd name="connsiteY53" fmla="*/ 972958 h 1103586"/>
              <a:gd name="connsiteX54" fmla="*/ 0 w 1615702"/>
              <a:gd name="connsiteY54" fmla="*/ 968453 h 1103586"/>
              <a:gd name="connsiteX55" fmla="*/ 13514 w 1615702"/>
              <a:gd name="connsiteY55" fmla="*/ 936922 h 1103586"/>
              <a:gd name="connsiteX56" fmla="*/ 18018 w 1615702"/>
              <a:gd name="connsiteY56" fmla="*/ 918904 h 1103586"/>
              <a:gd name="connsiteX57" fmla="*/ 36036 w 1615702"/>
              <a:gd name="connsiteY57" fmla="*/ 914400 h 1103586"/>
              <a:gd name="connsiteX58" fmla="*/ 58558 w 1615702"/>
              <a:gd name="connsiteY58" fmla="*/ 891878 h 1103586"/>
              <a:gd name="connsiteX59" fmla="*/ 72071 w 1615702"/>
              <a:gd name="connsiteY59" fmla="*/ 882869 h 1103586"/>
              <a:gd name="connsiteX60" fmla="*/ 94593 w 1615702"/>
              <a:gd name="connsiteY60" fmla="*/ 851338 h 1103586"/>
              <a:gd name="connsiteX61" fmla="*/ 112611 w 1615702"/>
              <a:gd name="connsiteY61" fmla="*/ 846833 h 1103586"/>
              <a:gd name="connsiteX62" fmla="*/ 153151 w 1615702"/>
              <a:gd name="connsiteY62" fmla="*/ 788276 h 1103586"/>
              <a:gd name="connsiteX63" fmla="*/ 162160 w 1615702"/>
              <a:gd name="connsiteY63" fmla="*/ 774762 h 1103586"/>
              <a:gd name="connsiteX64" fmla="*/ 180178 w 1615702"/>
              <a:gd name="connsiteY64" fmla="*/ 765754 h 1103586"/>
              <a:gd name="connsiteX65" fmla="*/ 193691 w 1615702"/>
              <a:gd name="connsiteY65" fmla="*/ 752240 h 1103586"/>
              <a:gd name="connsiteX66" fmla="*/ 202700 w 1615702"/>
              <a:gd name="connsiteY66" fmla="*/ 734223 h 1103586"/>
              <a:gd name="connsiteX67" fmla="*/ 216213 w 1615702"/>
              <a:gd name="connsiteY67" fmla="*/ 729718 h 1103586"/>
              <a:gd name="connsiteX68" fmla="*/ 238735 w 1615702"/>
              <a:gd name="connsiteY68" fmla="*/ 693683 h 1103586"/>
              <a:gd name="connsiteX69" fmla="*/ 247744 w 1615702"/>
              <a:gd name="connsiteY69" fmla="*/ 675665 h 1103586"/>
              <a:gd name="connsiteX70" fmla="*/ 261257 w 1615702"/>
              <a:gd name="connsiteY70" fmla="*/ 666656 h 1103586"/>
              <a:gd name="connsiteX71" fmla="*/ 288284 w 1615702"/>
              <a:gd name="connsiteY71" fmla="*/ 648638 h 1103586"/>
              <a:gd name="connsiteX72" fmla="*/ 310806 w 1615702"/>
              <a:gd name="connsiteY72" fmla="*/ 621612 h 1103586"/>
              <a:gd name="connsiteX73" fmla="*/ 288284 w 1615702"/>
              <a:gd name="connsiteY73" fmla="*/ 549541 h 1103586"/>
              <a:gd name="connsiteX74" fmla="*/ 301797 w 1615702"/>
              <a:gd name="connsiteY74" fmla="*/ 513505 h 1103586"/>
              <a:gd name="connsiteX75" fmla="*/ 306302 w 1615702"/>
              <a:gd name="connsiteY75" fmla="*/ 499992 h 1103586"/>
              <a:gd name="connsiteX76" fmla="*/ 342337 w 1615702"/>
              <a:gd name="connsiteY76" fmla="*/ 333328 h 1103586"/>
              <a:gd name="connsiteX77" fmla="*/ 360355 w 1615702"/>
              <a:gd name="connsiteY77" fmla="*/ 274770 h 1103586"/>
              <a:gd name="connsiteX78" fmla="*/ 382877 w 1615702"/>
              <a:gd name="connsiteY78" fmla="*/ 247744 h 1103586"/>
              <a:gd name="connsiteX79" fmla="*/ 414408 w 1615702"/>
              <a:gd name="connsiteY79" fmla="*/ 216213 h 1103586"/>
              <a:gd name="connsiteX80" fmla="*/ 423417 w 1615702"/>
              <a:gd name="connsiteY80" fmla="*/ 198195 h 1103586"/>
              <a:gd name="connsiteX81" fmla="*/ 427922 w 1615702"/>
              <a:gd name="connsiteY81" fmla="*/ 184682 h 1103586"/>
              <a:gd name="connsiteX82" fmla="*/ 445939 w 1615702"/>
              <a:gd name="connsiteY82" fmla="*/ 153151 h 1103586"/>
              <a:gd name="connsiteX83" fmla="*/ 468461 w 1615702"/>
              <a:gd name="connsiteY83" fmla="*/ 99097 h 1103586"/>
              <a:gd name="connsiteX84" fmla="*/ 481975 w 1615702"/>
              <a:gd name="connsiteY84" fmla="*/ 94593 h 1103586"/>
              <a:gd name="connsiteX85" fmla="*/ 518010 w 1615702"/>
              <a:gd name="connsiteY85" fmla="*/ 54053 h 1103586"/>
              <a:gd name="connsiteX86" fmla="*/ 522515 w 1615702"/>
              <a:gd name="connsiteY86" fmla="*/ 40540 h 1103586"/>
              <a:gd name="connsiteX87" fmla="*/ 554046 w 1615702"/>
              <a:gd name="connsiteY87" fmla="*/ 13513 h 110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15702" h="1103586">
                <a:moveTo>
                  <a:pt x="554046" y="13513"/>
                </a:moveTo>
                <a:cubicBezTo>
                  <a:pt x="567559" y="8258"/>
                  <a:pt x="587029" y="9798"/>
                  <a:pt x="603594" y="9009"/>
                </a:cubicBezTo>
                <a:cubicBezTo>
                  <a:pt x="778076" y="700"/>
                  <a:pt x="691605" y="11879"/>
                  <a:pt x="774763" y="0"/>
                </a:cubicBezTo>
                <a:lnTo>
                  <a:pt x="1004489" y="9009"/>
                </a:lnTo>
                <a:cubicBezTo>
                  <a:pt x="1029455" y="10257"/>
                  <a:pt x="1071480" y="17389"/>
                  <a:pt x="1094578" y="22522"/>
                </a:cubicBezTo>
                <a:cubicBezTo>
                  <a:pt x="1105249" y="24893"/>
                  <a:pt x="1115229" y="30478"/>
                  <a:pt x="1126109" y="31531"/>
                </a:cubicBezTo>
                <a:cubicBezTo>
                  <a:pt x="1162008" y="35005"/>
                  <a:pt x="1198180" y="34534"/>
                  <a:pt x="1234215" y="36035"/>
                </a:cubicBezTo>
                <a:cubicBezTo>
                  <a:pt x="1252233" y="39038"/>
                  <a:pt x="1270036" y="43928"/>
                  <a:pt x="1288268" y="45044"/>
                </a:cubicBezTo>
                <a:cubicBezTo>
                  <a:pt x="1343739" y="48440"/>
                  <a:pt x="1399394" y="47529"/>
                  <a:pt x="1454932" y="49549"/>
                </a:cubicBezTo>
                <a:cubicBezTo>
                  <a:pt x="1481982" y="50533"/>
                  <a:pt x="1508985" y="52552"/>
                  <a:pt x="1536012" y="54053"/>
                </a:cubicBezTo>
                <a:cubicBezTo>
                  <a:pt x="1543519" y="57056"/>
                  <a:pt x="1550963" y="60223"/>
                  <a:pt x="1558534" y="63062"/>
                </a:cubicBezTo>
                <a:cubicBezTo>
                  <a:pt x="1562980" y="64729"/>
                  <a:pt x="1568690" y="64208"/>
                  <a:pt x="1572048" y="67566"/>
                </a:cubicBezTo>
                <a:cubicBezTo>
                  <a:pt x="1575406" y="70924"/>
                  <a:pt x="1573586" y="77372"/>
                  <a:pt x="1576552" y="81080"/>
                </a:cubicBezTo>
                <a:cubicBezTo>
                  <a:pt x="1579934" y="85307"/>
                  <a:pt x="1585906" y="86623"/>
                  <a:pt x="1590065" y="90089"/>
                </a:cubicBezTo>
                <a:cubicBezTo>
                  <a:pt x="1594959" y="94167"/>
                  <a:pt x="1599074" y="99098"/>
                  <a:pt x="1603579" y="103602"/>
                </a:cubicBezTo>
                <a:cubicBezTo>
                  <a:pt x="1615089" y="126621"/>
                  <a:pt x="1623818" y="134861"/>
                  <a:pt x="1603579" y="166664"/>
                </a:cubicBezTo>
                <a:cubicBezTo>
                  <a:pt x="1599469" y="173123"/>
                  <a:pt x="1588564" y="169667"/>
                  <a:pt x="1581057" y="171168"/>
                </a:cubicBezTo>
                <a:cubicBezTo>
                  <a:pt x="1575051" y="174171"/>
                  <a:pt x="1567556" y="175208"/>
                  <a:pt x="1563039" y="180177"/>
                </a:cubicBezTo>
                <a:cubicBezTo>
                  <a:pt x="1552114" y="192194"/>
                  <a:pt x="1536012" y="220717"/>
                  <a:pt x="1536012" y="220717"/>
                </a:cubicBezTo>
                <a:cubicBezTo>
                  <a:pt x="1533009" y="231227"/>
                  <a:pt x="1529654" y="241643"/>
                  <a:pt x="1527003" y="252248"/>
                </a:cubicBezTo>
                <a:cubicBezTo>
                  <a:pt x="1525146" y="259675"/>
                  <a:pt x="1525342" y="267662"/>
                  <a:pt x="1522499" y="274770"/>
                </a:cubicBezTo>
                <a:cubicBezTo>
                  <a:pt x="1519248" y="282899"/>
                  <a:pt x="1513106" y="289568"/>
                  <a:pt x="1508986" y="297293"/>
                </a:cubicBezTo>
                <a:cubicBezTo>
                  <a:pt x="1501086" y="312105"/>
                  <a:pt x="1493971" y="327322"/>
                  <a:pt x="1486463" y="342337"/>
                </a:cubicBezTo>
                <a:cubicBezTo>
                  <a:pt x="1484962" y="352847"/>
                  <a:pt x="1484184" y="363487"/>
                  <a:pt x="1481959" y="373868"/>
                </a:cubicBezTo>
                <a:cubicBezTo>
                  <a:pt x="1479669" y="384556"/>
                  <a:pt x="1475826" y="394853"/>
                  <a:pt x="1472950" y="405399"/>
                </a:cubicBezTo>
                <a:cubicBezTo>
                  <a:pt x="1461010" y="449181"/>
                  <a:pt x="1479566" y="390060"/>
                  <a:pt x="1454932" y="463957"/>
                </a:cubicBezTo>
                <a:cubicBezTo>
                  <a:pt x="1453431" y="477470"/>
                  <a:pt x="1452186" y="491014"/>
                  <a:pt x="1450428" y="504496"/>
                </a:cubicBezTo>
                <a:cubicBezTo>
                  <a:pt x="1447682" y="525552"/>
                  <a:pt x="1441419" y="567559"/>
                  <a:pt x="1441419" y="567559"/>
                </a:cubicBezTo>
                <a:cubicBezTo>
                  <a:pt x="1439918" y="671161"/>
                  <a:pt x="1442743" y="774916"/>
                  <a:pt x="1436915" y="878364"/>
                </a:cubicBezTo>
                <a:cubicBezTo>
                  <a:pt x="1436610" y="883769"/>
                  <a:pt x="1425600" y="882426"/>
                  <a:pt x="1423401" y="887373"/>
                </a:cubicBezTo>
                <a:cubicBezTo>
                  <a:pt x="1419089" y="897075"/>
                  <a:pt x="1419920" y="908336"/>
                  <a:pt x="1418897" y="918904"/>
                </a:cubicBezTo>
                <a:cubicBezTo>
                  <a:pt x="1415414" y="954896"/>
                  <a:pt x="1421643" y="992814"/>
                  <a:pt x="1409888" y="1027011"/>
                </a:cubicBezTo>
                <a:cubicBezTo>
                  <a:pt x="1404011" y="1044109"/>
                  <a:pt x="1383679" y="1052022"/>
                  <a:pt x="1369348" y="1063046"/>
                </a:cubicBezTo>
                <a:cubicBezTo>
                  <a:pt x="1364026" y="1067140"/>
                  <a:pt x="1357539" y="1069498"/>
                  <a:pt x="1351330" y="1072055"/>
                </a:cubicBezTo>
                <a:cubicBezTo>
                  <a:pt x="1331992" y="1080018"/>
                  <a:pt x="1312715" y="1088279"/>
                  <a:pt x="1292773" y="1094577"/>
                </a:cubicBezTo>
                <a:cubicBezTo>
                  <a:pt x="1279820" y="1098667"/>
                  <a:pt x="1226990" y="1102957"/>
                  <a:pt x="1220702" y="1103586"/>
                </a:cubicBezTo>
                <a:cubicBezTo>
                  <a:pt x="1187669" y="1102085"/>
                  <a:pt x="1154469" y="1102734"/>
                  <a:pt x="1121604" y="1099082"/>
                </a:cubicBezTo>
                <a:cubicBezTo>
                  <a:pt x="1113568" y="1098189"/>
                  <a:pt x="1106810" y="1092451"/>
                  <a:pt x="1099082" y="1090073"/>
                </a:cubicBezTo>
                <a:cubicBezTo>
                  <a:pt x="1087248" y="1086432"/>
                  <a:pt x="1063047" y="1081064"/>
                  <a:pt x="1063047" y="1081064"/>
                </a:cubicBezTo>
                <a:cubicBezTo>
                  <a:pt x="1046904" y="1068957"/>
                  <a:pt x="1032909" y="1057297"/>
                  <a:pt x="1013498" y="1049533"/>
                </a:cubicBezTo>
                <a:cubicBezTo>
                  <a:pt x="1002002" y="1044935"/>
                  <a:pt x="989474" y="1043527"/>
                  <a:pt x="977462" y="1040524"/>
                </a:cubicBezTo>
                <a:lnTo>
                  <a:pt x="959445" y="1036020"/>
                </a:lnTo>
                <a:cubicBezTo>
                  <a:pt x="930917" y="1043527"/>
                  <a:pt x="902225" y="1050438"/>
                  <a:pt x="873860" y="1058542"/>
                </a:cubicBezTo>
                <a:cubicBezTo>
                  <a:pt x="860164" y="1062455"/>
                  <a:pt x="847404" y="1069921"/>
                  <a:pt x="833321" y="1072055"/>
                </a:cubicBezTo>
                <a:cubicBezTo>
                  <a:pt x="797568" y="1077472"/>
                  <a:pt x="725214" y="1081064"/>
                  <a:pt x="725214" y="1081064"/>
                </a:cubicBezTo>
                <a:cubicBezTo>
                  <a:pt x="609600" y="1079563"/>
                  <a:pt x="493921" y="1080736"/>
                  <a:pt x="378373" y="1076560"/>
                </a:cubicBezTo>
                <a:cubicBezTo>
                  <a:pt x="368883" y="1076217"/>
                  <a:pt x="360163" y="1071078"/>
                  <a:pt x="351346" y="1067551"/>
                </a:cubicBezTo>
                <a:cubicBezTo>
                  <a:pt x="330112" y="1059057"/>
                  <a:pt x="309980" y="1047756"/>
                  <a:pt x="288284" y="1040524"/>
                </a:cubicBezTo>
                <a:cubicBezTo>
                  <a:pt x="278212" y="1037167"/>
                  <a:pt x="267226" y="1037765"/>
                  <a:pt x="256753" y="1036020"/>
                </a:cubicBezTo>
                <a:cubicBezTo>
                  <a:pt x="249201" y="1034761"/>
                  <a:pt x="241738" y="1033017"/>
                  <a:pt x="234231" y="1031515"/>
                </a:cubicBezTo>
                <a:cubicBezTo>
                  <a:pt x="222219" y="1025509"/>
                  <a:pt x="210421" y="1019054"/>
                  <a:pt x="198195" y="1013497"/>
                </a:cubicBezTo>
                <a:cubicBezTo>
                  <a:pt x="193873" y="1011532"/>
                  <a:pt x="189397" y="1009548"/>
                  <a:pt x="184682" y="1008993"/>
                </a:cubicBezTo>
                <a:cubicBezTo>
                  <a:pt x="163752" y="1006531"/>
                  <a:pt x="142641" y="1005990"/>
                  <a:pt x="121620" y="1004489"/>
                </a:cubicBezTo>
                <a:cubicBezTo>
                  <a:pt x="83884" y="988316"/>
                  <a:pt x="78576" y="984719"/>
                  <a:pt x="31531" y="972958"/>
                </a:cubicBezTo>
                <a:cubicBezTo>
                  <a:pt x="21231" y="970383"/>
                  <a:pt x="10510" y="969955"/>
                  <a:pt x="0" y="968453"/>
                </a:cubicBezTo>
                <a:cubicBezTo>
                  <a:pt x="12936" y="916715"/>
                  <a:pt x="-5153" y="980480"/>
                  <a:pt x="13514" y="936922"/>
                </a:cubicBezTo>
                <a:cubicBezTo>
                  <a:pt x="15953" y="931232"/>
                  <a:pt x="13640" y="923282"/>
                  <a:pt x="18018" y="918904"/>
                </a:cubicBezTo>
                <a:cubicBezTo>
                  <a:pt x="22396" y="914526"/>
                  <a:pt x="30030" y="915901"/>
                  <a:pt x="36036" y="914400"/>
                </a:cubicBezTo>
                <a:cubicBezTo>
                  <a:pt x="43543" y="906893"/>
                  <a:pt x="50568" y="898869"/>
                  <a:pt x="58558" y="891878"/>
                </a:cubicBezTo>
                <a:cubicBezTo>
                  <a:pt x="62632" y="888313"/>
                  <a:pt x="68243" y="886697"/>
                  <a:pt x="72071" y="882869"/>
                </a:cubicBezTo>
                <a:cubicBezTo>
                  <a:pt x="82107" y="872833"/>
                  <a:pt x="82183" y="860203"/>
                  <a:pt x="94593" y="851338"/>
                </a:cubicBezTo>
                <a:cubicBezTo>
                  <a:pt x="99631" y="847740"/>
                  <a:pt x="106605" y="848335"/>
                  <a:pt x="112611" y="846833"/>
                </a:cubicBezTo>
                <a:cubicBezTo>
                  <a:pt x="135867" y="815825"/>
                  <a:pt x="121963" y="835058"/>
                  <a:pt x="153151" y="788276"/>
                </a:cubicBezTo>
                <a:cubicBezTo>
                  <a:pt x="156154" y="783771"/>
                  <a:pt x="157318" y="777183"/>
                  <a:pt x="162160" y="774762"/>
                </a:cubicBezTo>
                <a:lnTo>
                  <a:pt x="180178" y="765754"/>
                </a:lnTo>
                <a:cubicBezTo>
                  <a:pt x="184682" y="761249"/>
                  <a:pt x="189988" y="757424"/>
                  <a:pt x="193691" y="752240"/>
                </a:cubicBezTo>
                <a:cubicBezTo>
                  <a:pt x="197594" y="746776"/>
                  <a:pt x="197952" y="738971"/>
                  <a:pt x="202700" y="734223"/>
                </a:cubicBezTo>
                <a:cubicBezTo>
                  <a:pt x="206057" y="730866"/>
                  <a:pt x="211709" y="731220"/>
                  <a:pt x="216213" y="729718"/>
                </a:cubicBezTo>
                <a:cubicBezTo>
                  <a:pt x="223720" y="717706"/>
                  <a:pt x="231598" y="705918"/>
                  <a:pt x="238735" y="693683"/>
                </a:cubicBezTo>
                <a:cubicBezTo>
                  <a:pt x="242118" y="687883"/>
                  <a:pt x="243445" y="680824"/>
                  <a:pt x="247744" y="675665"/>
                </a:cubicBezTo>
                <a:cubicBezTo>
                  <a:pt x="251210" y="671506"/>
                  <a:pt x="257098" y="670122"/>
                  <a:pt x="261257" y="666656"/>
                </a:cubicBezTo>
                <a:cubicBezTo>
                  <a:pt x="283751" y="647911"/>
                  <a:pt x="264537" y="656555"/>
                  <a:pt x="288284" y="648638"/>
                </a:cubicBezTo>
                <a:cubicBezTo>
                  <a:pt x="291537" y="645385"/>
                  <a:pt x="310236" y="628453"/>
                  <a:pt x="310806" y="621612"/>
                </a:cubicBezTo>
                <a:cubicBezTo>
                  <a:pt x="313886" y="584652"/>
                  <a:pt x="305105" y="578978"/>
                  <a:pt x="288284" y="549541"/>
                </a:cubicBezTo>
                <a:cubicBezTo>
                  <a:pt x="292788" y="537529"/>
                  <a:pt x="297413" y="525561"/>
                  <a:pt x="301797" y="513505"/>
                </a:cubicBezTo>
                <a:cubicBezTo>
                  <a:pt x="303420" y="509043"/>
                  <a:pt x="305260" y="504624"/>
                  <a:pt x="306302" y="499992"/>
                </a:cubicBezTo>
                <a:cubicBezTo>
                  <a:pt x="318779" y="444540"/>
                  <a:pt x="329741" y="388753"/>
                  <a:pt x="342337" y="333328"/>
                </a:cubicBezTo>
                <a:cubicBezTo>
                  <a:pt x="342927" y="330731"/>
                  <a:pt x="357470" y="279098"/>
                  <a:pt x="360355" y="274770"/>
                </a:cubicBezTo>
                <a:cubicBezTo>
                  <a:pt x="378793" y="247115"/>
                  <a:pt x="358599" y="275489"/>
                  <a:pt x="382877" y="247744"/>
                </a:cubicBezTo>
                <a:cubicBezTo>
                  <a:pt x="409092" y="217785"/>
                  <a:pt x="390185" y="232363"/>
                  <a:pt x="414408" y="216213"/>
                </a:cubicBezTo>
                <a:cubicBezTo>
                  <a:pt x="417411" y="210207"/>
                  <a:pt x="420772" y="204367"/>
                  <a:pt x="423417" y="198195"/>
                </a:cubicBezTo>
                <a:cubicBezTo>
                  <a:pt x="425287" y="193831"/>
                  <a:pt x="425799" y="188929"/>
                  <a:pt x="427922" y="184682"/>
                </a:cubicBezTo>
                <a:cubicBezTo>
                  <a:pt x="433336" y="173855"/>
                  <a:pt x="439933" y="163661"/>
                  <a:pt x="445939" y="153151"/>
                </a:cubicBezTo>
                <a:cubicBezTo>
                  <a:pt x="448214" y="139500"/>
                  <a:pt x="450131" y="105206"/>
                  <a:pt x="468461" y="99097"/>
                </a:cubicBezTo>
                <a:lnTo>
                  <a:pt x="481975" y="94593"/>
                </a:lnTo>
                <a:cubicBezTo>
                  <a:pt x="520036" y="31157"/>
                  <a:pt x="467126" y="113417"/>
                  <a:pt x="518010" y="54053"/>
                </a:cubicBezTo>
                <a:cubicBezTo>
                  <a:pt x="521100" y="50448"/>
                  <a:pt x="520392" y="44787"/>
                  <a:pt x="522515" y="40540"/>
                </a:cubicBezTo>
                <a:cubicBezTo>
                  <a:pt x="523465" y="38641"/>
                  <a:pt x="540533" y="18768"/>
                  <a:pt x="554046" y="13513"/>
                </a:cubicBezTo>
                <a:close/>
              </a:path>
            </a:pathLst>
          </a:custGeom>
          <a:solidFill>
            <a:srgbClr val="E147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8BC404D-6931-4994-AB52-6F66B249185B}"/>
              </a:ext>
            </a:extLst>
          </p:cNvPr>
          <p:cNvSpPr txBox="1">
            <a:spLocks/>
          </p:cNvSpPr>
          <p:nvPr/>
        </p:nvSpPr>
        <p:spPr>
          <a:xfrm>
            <a:off x="-178128" y="-3529"/>
            <a:ext cx="5021777" cy="7046932"/>
          </a:xfrm>
          <a:prstGeom prst="rect">
            <a:avLst/>
          </a:prstGeom>
          <a:solidFill>
            <a:srgbClr val="00B0F0"/>
          </a:solidFill>
          <a:ln>
            <a:solidFill>
              <a:srgbClr val="FFFF66"/>
            </a:solidFill>
          </a:ln>
        </p:spPr>
        <p:txBody>
          <a:bodyPr vert="horz" lIns="91440" tIns="2743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57150">
              <a:lnSpc>
                <a:spcPts val="4000"/>
              </a:lnSpc>
            </a:pPr>
            <a:r>
              <a:rPr lang="en-US" altLang="en-US" sz="1600" b="1" dirty="0">
                <a:latin typeface="Arial" panose="020B0604020202020204" pitchFamily="34" charset="0"/>
                <a:cs typeface="Arial" panose="020B0604020202020204" pitchFamily="34" charset="0"/>
              </a:rPr>
              <a:t>     </a:t>
            </a:r>
            <a:r>
              <a:rPr lang="en-US" altLang="en-US" sz="3600" b="1" dirty="0">
                <a:latin typeface="Arial" panose="020B0604020202020204" pitchFamily="34" charset="0"/>
                <a:cs typeface="Arial" panose="020B0604020202020204" pitchFamily="34" charset="0"/>
              </a:rPr>
              <a:t>Kingdom of Israel</a:t>
            </a:r>
            <a:br>
              <a:rPr lang="en-US" altLang="en-US" sz="3600" b="1" dirty="0">
                <a:latin typeface="Arial" panose="020B0604020202020204" pitchFamily="34" charset="0"/>
                <a:cs typeface="Arial" panose="020B0604020202020204" pitchFamily="34" charset="0"/>
              </a:rPr>
            </a:br>
            <a:r>
              <a:rPr lang="en-US" altLang="en-US" sz="3600" b="1" dirty="0">
                <a:latin typeface="Arial" panose="020B0604020202020204" pitchFamily="34" charset="0"/>
                <a:cs typeface="Arial" panose="020B0604020202020204" pitchFamily="34" charset="0"/>
              </a:rPr>
              <a:t>      </a:t>
            </a:r>
            <a:r>
              <a:rPr lang="en-US" altLang="en-US" sz="2800" b="1" dirty="0">
                <a:latin typeface="Arial" panose="020B0604020202020204" pitchFamily="34" charset="0"/>
                <a:cs typeface="Arial" panose="020B0604020202020204" pitchFamily="34" charset="0"/>
              </a:rPr>
              <a:t>931 BC to 722 BC</a:t>
            </a:r>
            <a:br>
              <a:rPr lang="en-US" altLang="en-US" sz="32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Name:			Israel</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Tribes:		  	10</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Principle tribe:       Ephraim</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Number of Kings:	19</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Good Kings:           	 0</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First King:	     Jeroboam</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Capital City:	      Samaria</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Captured by:   Assyria/Nineveh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Taken to:	  	Many nations</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Ending Date	     722 B.C.</a:t>
            </a:r>
            <a:br>
              <a:rPr lang="en-US" altLang="en-US" sz="2600" b="1" dirty="0">
                <a:latin typeface="Arial" panose="020B0604020202020204" pitchFamily="34" charset="0"/>
                <a:cs typeface="Arial" panose="020B0604020202020204" pitchFamily="34" charset="0"/>
              </a:rPr>
            </a:br>
            <a:br>
              <a:rPr lang="en-US" altLang="en-US" sz="2600" b="1" dirty="0">
                <a:latin typeface="Arial" panose="020B0604020202020204" pitchFamily="34" charset="0"/>
                <a:cs typeface="Arial" panose="020B0604020202020204" pitchFamily="34" charset="0"/>
              </a:rPr>
            </a:br>
            <a:br>
              <a:rPr lang="en-US" altLang="en-US" sz="2800" b="1" dirty="0">
                <a:latin typeface="Arial" panose="020B0604020202020204" pitchFamily="34" charset="0"/>
                <a:cs typeface="Arial" panose="020B0604020202020204" pitchFamily="34" charset="0"/>
              </a:rPr>
            </a:br>
            <a:endParaRPr lang="en-US" altLang="en-US"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70919C0-CF2B-ADB2-33FC-C8E9FF1556A2}"/>
              </a:ext>
            </a:extLst>
          </p:cNvPr>
          <p:cNvSpPr txBox="1"/>
          <p:nvPr/>
        </p:nvSpPr>
        <p:spPr>
          <a:xfrm>
            <a:off x="5333241" y="3993180"/>
            <a:ext cx="1126111" cy="553998"/>
          </a:xfrm>
          <a:prstGeom prst="rect">
            <a:avLst/>
          </a:prstGeom>
          <a:noFill/>
        </p:spPr>
        <p:txBody>
          <a:bodyPr wrap="square" rtlCol="0">
            <a:spAutoFit/>
          </a:bodyPr>
          <a:lstStyle/>
          <a:p>
            <a:pPr algn="ctr"/>
            <a:r>
              <a:rPr lang="en-US" sz="1800" b="1" kern="1200" dirty="0">
                <a:solidFill>
                  <a:schemeClr val="bg1"/>
                </a:solidFill>
                <a:latin typeface="+mn-lt"/>
                <a:ea typeface="+mn-ea"/>
                <a:cs typeface="+mn-cs"/>
              </a:rPr>
              <a:t>Judah</a:t>
            </a:r>
          </a:p>
          <a:p>
            <a:pPr algn="ctr"/>
            <a:r>
              <a:rPr lang="en-US" sz="1200" b="1" dirty="0">
                <a:solidFill>
                  <a:schemeClr val="bg1"/>
                </a:solidFill>
              </a:rPr>
              <a:t>931-606 B.C.</a:t>
            </a:r>
            <a:endParaRPr lang="en-US" sz="1200" b="1" kern="1200" dirty="0">
              <a:solidFill>
                <a:schemeClr val="bg1"/>
              </a:solidFill>
              <a:latin typeface="+mn-lt"/>
              <a:ea typeface="+mn-ea"/>
              <a:cs typeface="+mn-cs"/>
            </a:endParaRPr>
          </a:p>
        </p:txBody>
      </p:sp>
      <p:sp>
        <p:nvSpPr>
          <p:cNvPr id="13" name="TextBox 12">
            <a:extLst>
              <a:ext uri="{FF2B5EF4-FFF2-40B4-BE49-F238E27FC236}">
                <a16:creationId xmlns:a16="http://schemas.microsoft.com/office/drawing/2014/main" id="{20011C3B-F4D3-98B2-1DD4-1027F1340AD4}"/>
              </a:ext>
            </a:extLst>
          </p:cNvPr>
          <p:cNvSpPr txBox="1"/>
          <p:nvPr/>
        </p:nvSpPr>
        <p:spPr>
          <a:xfrm rot="17926289">
            <a:off x="5560259" y="1916058"/>
            <a:ext cx="2224195" cy="1292662"/>
          </a:xfrm>
          <a:prstGeom prst="rect">
            <a:avLst/>
          </a:prstGeom>
          <a:noFill/>
        </p:spPr>
        <p:txBody>
          <a:bodyPr wrap="square" rtlCol="0">
            <a:spAutoFit/>
          </a:bodyPr>
          <a:lstStyle/>
          <a:p>
            <a:pPr algn="ctr"/>
            <a:r>
              <a:rPr lang="en-US" sz="5400" b="1" dirty="0"/>
              <a:t>Israel</a:t>
            </a:r>
          </a:p>
          <a:p>
            <a:pPr algn="ctr"/>
            <a:r>
              <a:rPr lang="en-US" sz="2400" b="1" dirty="0"/>
              <a:t>931-722 B. C.</a:t>
            </a:r>
            <a:r>
              <a:rPr lang="en-US" b="1" dirty="0"/>
              <a:t>.</a:t>
            </a:r>
          </a:p>
        </p:txBody>
      </p:sp>
      <p:sp>
        <p:nvSpPr>
          <p:cNvPr id="10" name="Title 1">
            <a:extLst>
              <a:ext uri="{FF2B5EF4-FFF2-40B4-BE49-F238E27FC236}">
                <a16:creationId xmlns:a16="http://schemas.microsoft.com/office/drawing/2014/main" id="{2C9E7DDC-9647-D342-F59D-295CF686CD34}"/>
              </a:ext>
            </a:extLst>
          </p:cNvPr>
          <p:cNvSpPr>
            <a:spLocks noGrp="1"/>
          </p:cNvSpPr>
          <p:nvPr>
            <p:ph type="title"/>
          </p:nvPr>
        </p:nvSpPr>
        <p:spPr>
          <a:xfrm>
            <a:off x="4843649" y="1"/>
            <a:ext cx="7213368" cy="770708"/>
          </a:xfrm>
          <a:solidFill>
            <a:srgbClr val="00B0F0"/>
          </a:solidFill>
        </p:spPr>
        <p:txBody>
          <a:bodyPr>
            <a:noAutofit/>
          </a:bodyPr>
          <a:lstStyle/>
          <a:p>
            <a:pPr eaLnBrk="1" hangingPunct="1"/>
            <a:r>
              <a:rPr lang="en-US" altLang="en-US" sz="3200" b="1" dirty="0">
                <a:latin typeface="Arial" panose="020B0604020202020204" pitchFamily="34" charset="0"/>
                <a:cs typeface="Arial" panose="020B0604020202020204" pitchFamily="34" charset="0"/>
              </a:rPr>
              <a:t>931 B.C.  Divided </a:t>
            </a:r>
            <a:endParaRPr lang="en-US" altLang="en-US" sz="3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912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15C98-BCB8-3EB1-9D37-7E4A2D60E167}"/>
            </a:ext>
          </a:extLst>
        </p:cNvPr>
        <p:cNvGrpSpPr/>
        <p:nvPr/>
      </p:nvGrpSpPr>
      <p:grpSpPr>
        <a:xfrm>
          <a:off x="0" y="0"/>
          <a:ext cx="0" cy="0"/>
          <a:chOff x="0" y="0"/>
          <a:chExt cx="0" cy="0"/>
        </a:xfrm>
      </p:grpSpPr>
      <p:pic>
        <p:nvPicPr>
          <p:cNvPr id="5122" name="Picture 2" descr="Bible map 4">
            <a:extLst>
              <a:ext uri="{FF2B5EF4-FFF2-40B4-BE49-F238E27FC236}">
                <a16:creationId xmlns:a16="http://schemas.microsoft.com/office/drawing/2014/main" id="{E295EE67-3178-8ADE-752B-DA1BD5155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415" y="-7684"/>
            <a:ext cx="5912069" cy="8643024"/>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1D7A5BDE-AA60-E737-3FE9-71C56CA90EE7}"/>
              </a:ext>
            </a:extLst>
          </p:cNvPr>
          <p:cNvSpPr/>
          <p:nvPr/>
        </p:nvSpPr>
        <p:spPr>
          <a:xfrm>
            <a:off x="5022443" y="3833273"/>
            <a:ext cx="1615702" cy="1103586"/>
          </a:xfrm>
          <a:custGeom>
            <a:avLst/>
            <a:gdLst>
              <a:gd name="connsiteX0" fmla="*/ 554046 w 1615702"/>
              <a:gd name="connsiteY0" fmla="*/ 13513 h 1103586"/>
              <a:gd name="connsiteX1" fmla="*/ 603594 w 1615702"/>
              <a:gd name="connsiteY1" fmla="*/ 9009 h 1103586"/>
              <a:gd name="connsiteX2" fmla="*/ 774763 w 1615702"/>
              <a:gd name="connsiteY2" fmla="*/ 0 h 1103586"/>
              <a:gd name="connsiteX3" fmla="*/ 1004489 w 1615702"/>
              <a:gd name="connsiteY3" fmla="*/ 9009 h 1103586"/>
              <a:gd name="connsiteX4" fmla="*/ 1094578 w 1615702"/>
              <a:gd name="connsiteY4" fmla="*/ 22522 h 1103586"/>
              <a:gd name="connsiteX5" fmla="*/ 1126109 w 1615702"/>
              <a:gd name="connsiteY5" fmla="*/ 31531 h 1103586"/>
              <a:gd name="connsiteX6" fmla="*/ 1234215 w 1615702"/>
              <a:gd name="connsiteY6" fmla="*/ 36035 h 1103586"/>
              <a:gd name="connsiteX7" fmla="*/ 1288268 w 1615702"/>
              <a:gd name="connsiteY7" fmla="*/ 45044 h 1103586"/>
              <a:gd name="connsiteX8" fmla="*/ 1454932 w 1615702"/>
              <a:gd name="connsiteY8" fmla="*/ 49549 h 1103586"/>
              <a:gd name="connsiteX9" fmla="*/ 1536012 w 1615702"/>
              <a:gd name="connsiteY9" fmla="*/ 54053 h 1103586"/>
              <a:gd name="connsiteX10" fmla="*/ 1558534 w 1615702"/>
              <a:gd name="connsiteY10" fmla="*/ 63062 h 1103586"/>
              <a:gd name="connsiteX11" fmla="*/ 1572048 w 1615702"/>
              <a:gd name="connsiteY11" fmla="*/ 67566 h 1103586"/>
              <a:gd name="connsiteX12" fmla="*/ 1576552 w 1615702"/>
              <a:gd name="connsiteY12" fmla="*/ 81080 h 1103586"/>
              <a:gd name="connsiteX13" fmla="*/ 1590065 w 1615702"/>
              <a:gd name="connsiteY13" fmla="*/ 90089 h 1103586"/>
              <a:gd name="connsiteX14" fmla="*/ 1603579 w 1615702"/>
              <a:gd name="connsiteY14" fmla="*/ 103602 h 1103586"/>
              <a:gd name="connsiteX15" fmla="*/ 1603579 w 1615702"/>
              <a:gd name="connsiteY15" fmla="*/ 166664 h 1103586"/>
              <a:gd name="connsiteX16" fmla="*/ 1581057 w 1615702"/>
              <a:gd name="connsiteY16" fmla="*/ 171168 h 1103586"/>
              <a:gd name="connsiteX17" fmla="*/ 1563039 w 1615702"/>
              <a:gd name="connsiteY17" fmla="*/ 180177 h 1103586"/>
              <a:gd name="connsiteX18" fmla="*/ 1536012 w 1615702"/>
              <a:gd name="connsiteY18" fmla="*/ 220717 h 1103586"/>
              <a:gd name="connsiteX19" fmla="*/ 1527003 w 1615702"/>
              <a:gd name="connsiteY19" fmla="*/ 252248 h 1103586"/>
              <a:gd name="connsiteX20" fmla="*/ 1522499 w 1615702"/>
              <a:gd name="connsiteY20" fmla="*/ 274770 h 1103586"/>
              <a:gd name="connsiteX21" fmla="*/ 1508986 w 1615702"/>
              <a:gd name="connsiteY21" fmla="*/ 297293 h 1103586"/>
              <a:gd name="connsiteX22" fmla="*/ 1486463 w 1615702"/>
              <a:gd name="connsiteY22" fmla="*/ 342337 h 1103586"/>
              <a:gd name="connsiteX23" fmla="*/ 1481959 w 1615702"/>
              <a:gd name="connsiteY23" fmla="*/ 373868 h 1103586"/>
              <a:gd name="connsiteX24" fmla="*/ 1472950 w 1615702"/>
              <a:gd name="connsiteY24" fmla="*/ 405399 h 1103586"/>
              <a:gd name="connsiteX25" fmla="*/ 1454932 w 1615702"/>
              <a:gd name="connsiteY25" fmla="*/ 463957 h 1103586"/>
              <a:gd name="connsiteX26" fmla="*/ 1450428 w 1615702"/>
              <a:gd name="connsiteY26" fmla="*/ 504496 h 1103586"/>
              <a:gd name="connsiteX27" fmla="*/ 1441419 w 1615702"/>
              <a:gd name="connsiteY27" fmla="*/ 567559 h 1103586"/>
              <a:gd name="connsiteX28" fmla="*/ 1436915 w 1615702"/>
              <a:gd name="connsiteY28" fmla="*/ 878364 h 1103586"/>
              <a:gd name="connsiteX29" fmla="*/ 1423401 w 1615702"/>
              <a:gd name="connsiteY29" fmla="*/ 887373 h 1103586"/>
              <a:gd name="connsiteX30" fmla="*/ 1418897 w 1615702"/>
              <a:gd name="connsiteY30" fmla="*/ 918904 h 1103586"/>
              <a:gd name="connsiteX31" fmla="*/ 1409888 w 1615702"/>
              <a:gd name="connsiteY31" fmla="*/ 1027011 h 1103586"/>
              <a:gd name="connsiteX32" fmla="*/ 1369348 w 1615702"/>
              <a:gd name="connsiteY32" fmla="*/ 1063046 h 1103586"/>
              <a:gd name="connsiteX33" fmla="*/ 1351330 w 1615702"/>
              <a:gd name="connsiteY33" fmla="*/ 1072055 h 1103586"/>
              <a:gd name="connsiteX34" fmla="*/ 1292773 w 1615702"/>
              <a:gd name="connsiteY34" fmla="*/ 1094577 h 1103586"/>
              <a:gd name="connsiteX35" fmla="*/ 1220702 w 1615702"/>
              <a:gd name="connsiteY35" fmla="*/ 1103586 h 1103586"/>
              <a:gd name="connsiteX36" fmla="*/ 1121604 w 1615702"/>
              <a:gd name="connsiteY36" fmla="*/ 1099082 h 1103586"/>
              <a:gd name="connsiteX37" fmla="*/ 1099082 w 1615702"/>
              <a:gd name="connsiteY37" fmla="*/ 1090073 h 1103586"/>
              <a:gd name="connsiteX38" fmla="*/ 1063047 w 1615702"/>
              <a:gd name="connsiteY38" fmla="*/ 1081064 h 1103586"/>
              <a:gd name="connsiteX39" fmla="*/ 1013498 w 1615702"/>
              <a:gd name="connsiteY39" fmla="*/ 1049533 h 1103586"/>
              <a:gd name="connsiteX40" fmla="*/ 977462 w 1615702"/>
              <a:gd name="connsiteY40" fmla="*/ 1040524 h 1103586"/>
              <a:gd name="connsiteX41" fmla="*/ 959445 w 1615702"/>
              <a:gd name="connsiteY41" fmla="*/ 1036020 h 1103586"/>
              <a:gd name="connsiteX42" fmla="*/ 873860 w 1615702"/>
              <a:gd name="connsiteY42" fmla="*/ 1058542 h 1103586"/>
              <a:gd name="connsiteX43" fmla="*/ 833321 w 1615702"/>
              <a:gd name="connsiteY43" fmla="*/ 1072055 h 1103586"/>
              <a:gd name="connsiteX44" fmla="*/ 725214 w 1615702"/>
              <a:gd name="connsiteY44" fmla="*/ 1081064 h 1103586"/>
              <a:gd name="connsiteX45" fmla="*/ 378373 w 1615702"/>
              <a:gd name="connsiteY45" fmla="*/ 1076560 h 1103586"/>
              <a:gd name="connsiteX46" fmla="*/ 351346 w 1615702"/>
              <a:gd name="connsiteY46" fmla="*/ 1067551 h 1103586"/>
              <a:gd name="connsiteX47" fmla="*/ 288284 w 1615702"/>
              <a:gd name="connsiteY47" fmla="*/ 1040524 h 1103586"/>
              <a:gd name="connsiteX48" fmla="*/ 256753 w 1615702"/>
              <a:gd name="connsiteY48" fmla="*/ 1036020 h 1103586"/>
              <a:gd name="connsiteX49" fmla="*/ 234231 w 1615702"/>
              <a:gd name="connsiteY49" fmla="*/ 1031515 h 1103586"/>
              <a:gd name="connsiteX50" fmla="*/ 198195 w 1615702"/>
              <a:gd name="connsiteY50" fmla="*/ 1013497 h 1103586"/>
              <a:gd name="connsiteX51" fmla="*/ 184682 w 1615702"/>
              <a:gd name="connsiteY51" fmla="*/ 1008993 h 1103586"/>
              <a:gd name="connsiteX52" fmla="*/ 121620 w 1615702"/>
              <a:gd name="connsiteY52" fmla="*/ 1004489 h 1103586"/>
              <a:gd name="connsiteX53" fmla="*/ 31531 w 1615702"/>
              <a:gd name="connsiteY53" fmla="*/ 972958 h 1103586"/>
              <a:gd name="connsiteX54" fmla="*/ 0 w 1615702"/>
              <a:gd name="connsiteY54" fmla="*/ 968453 h 1103586"/>
              <a:gd name="connsiteX55" fmla="*/ 13514 w 1615702"/>
              <a:gd name="connsiteY55" fmla="*/ 936922 h 1103586"/>
              <a:gd name="connsiteX56" fmla="*/ 18018 w 1615702"/>
              <a:gd name="connsiteY56" fmla="*/ 918904 h 1103586"/>
              <a:gd name="connsiteX57" fmla="*/ 36036 w 1615702"/>
              <a:gd name="connsiteY57" fmla="*/ 914400 h 1103586"/>
              <a:gd name="connsiteX58" fmla="*/ 58558 w 1615702"/>
              <a:gd name="connsiteY58" fmla="*/ 891878 h 1103586"/>
              <a:gd name="connsiteX59" fmla="*/ 72071 w 1615702"/>
              <a:gd name="connsiteY59" fmla="*/ 882869 h 1103586"/>
              <a:gd name="connsiteX60" fmla="*/ 94593 w 1615702"/>
              <a:gd name="connsiteY60" fmla="*/ 851338 h 1103586"/>
              <a:gd name="connsiteX61" fmla="*/ 112611 w 1615702"/>
              <a:gd name="connsiteY61" fmla="*/ 846833 h 1103586"/>
              <a:gd name="connsiteX62" fmla="*/ 153151 w 1615702"/>
              <a:gd name="connsiteY62" fmla="*/ 788276 h 1103586"/>
              <a:gd name="connsiteX63" fmla="*/ 162160 w 1615702"/>
              <a:gd name="connsiteY63" fmla="*/ 774762 h 1103586"/>
              <a:gd name="connsiteX64" fmla="*/ 180178 w 1615702"/>
              <a:gd name="connsiteY64" fmla="*/ 765754 h 1103586"/>
              <a:gd name="connsiteX65" fmla="*/ 193691 w 1615702"/>
              <a:gd name="connsiteY65" fmla="*/ 752240 h 1103586"/>
              <a:gd name="connsiteX66" fmla="*/ 202700 w 1615702"/>
              <a:gd name="connsiteY66" fmla="*/ 734223 h 1103586"/>
              <a:gd name="connsiteX67" fmla="*/ 216213 w 1615702"/>
              <a:gd name="connsiteY67" fmla="*/ 729718 h 1103586"/>
              <a:gd name="connsiteX68" fmla="*/ 238735 w 1615702"/>
              <a:gd name="connsiteY68" fmla="*/ 693683 h 1103586"/>
              <a:gd name="connsiteX69" fmla="*/ 247744 w 1615702"/>
              <a:gd name="connsiteY69" fmla="*/ 675665 h 1103586"/>
              <a:gd name="connsiteX70" fmla="*/ 261257 w 1615702"/>
              <a:gd name="connsiteY70" fmla="*/ 666656 h 1103586"/>
              <a:gd name="connsiteX71" fmla="*/ 288284 w 1615702"/>
              <a:gd name="connsiteY71" fmla="*/ 648638 h 1103586"/>
              <a:gd name="connsiteX72" fmla="*/ 310806 w 1615702"/>
              <a:gd name="connsiteY72" fmla="*/ 621612 h 1103586"/>
              <a:gd name="connsiteX73" fmla="*/ 288284 w 1615702"/>
              <a:gd name="connsiteY73" fmla="*/ 549541 h 1103586"/>
              <a:gd name="connsiteX74" fmla="*/ 301797 w 1615702"/>
              <a:gd name="connsiteY74" fmla="*/ 513505 h 1103586"/>
              <a:gd name="connsiteX75" fmla="*/ 306302 w 1615702"/>
              <a:gd name="connsiteY75" fmla="*/ 499992 h 1103586"/>
              <a:gd name="connsiteX76" fmla="*/ 342337 w 1615702"/>
              <a:gd name="connsiteY76" fmla="*/ 333328 h 1103586"/>
              <a:gd name="connsiteX77" fmla="*/ 360355 w 1615702"/>
              <a:gd name="connsiteY77" fmla="*/ 274770 h 1103586"/>
              <a:gd name="connsiteX78" fmla="*/ 382877 w 1615702"/>
              <a:gd name="connsiteY78" fmla="*/ 247744 h 1103586"/>
              <a:gd name="connsiteX79" fmla="*/ 414408 w 1615702"/>
              <a:gd name="connsiteY79" fmla="*/ 216213 h 1103586"/>
              <a:gd name="connsiteX80" fmla="*/ 423417 w 1615702"/>
              <a:gd name="connsiteY80" fmla="*/ 198195 h 1103586"/>
              <a:gd name="connsiteX81" fmla="*/ 427922 w 1615702"/>
              <a:gd name="connsiteY81" fmla="*/ 184682 h 1103586"/>
              <a:gd name="connsiteX82" fmla="*/ 445939 w 1615702"/>
              <a:gd name="connsiteY82" fmla="*/ 153151 h 1103586"/>
              <a:gd name="connsiteX83" fmla="*/ 468461 w 1615702"/>
              <a:gd name="connsiteY83" fmla="*/ 99097 h 1103586"/>
              <a:gd name="connsiteX84" fmla="*/ 481975 w 1615702"/>
              <a:gd name="connsiteY84" fmla="*/ 94593 h 1103586"/>
              <a:gd name="connsiteX85" fmla="*/ 518010 w 1615702"/>
              <a:gd name="connsiteY85" fmla="*/ 54053 h 1103586"/>
              <a:gd name="connsiteX86" fmla="*/ 522515 w 1615702"/>
              <a:gd name="connsiteY86" fmla="*/ 40540 h 1103586"/>
              <a:gd name="connsiteX87" fmla="*/ 554046 w 1615702"/>
              <a:gd name="connsiteY87" fmla="*/ 13513 h 110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15702" h="1103586">
                <a:moveTo>
                  <a:pt x="554046" y="13513"/>
                </a:moveTo>
                <a:cubicBezTo>
                  <a:pt x="567559" y="8258"/>
                  <a:pt x="587029" y="9798"/>
                  <a:pt x="603594" y="9009"/>
                </a:cubicBezTo>
                <a:cubicBezTo>
                  <a:pt x="778076" y="700"/>
                  <a:pt x="691605" y="11879"/>
                  <a:pt x="774763" y="0"/>
                </a:cubicBezTo>
                <a:lnTo>
                  <a:pt x="1004489" y="9009"/>
                </a:lnTo>
                <a:cubicBezTo>
                  <a:pt x="1029455" y="10257"/>
                  <a:pt x="1071480" y="17389"/>
                  <a:pt x="1094578" y="22522"/>
                </a:cubicBezTo>
                <a:cubicBezTo>
                  <a:pt x="1105249" y="24893"/>
                  <a:pt x="1115229" y="30478"/>
                  <a:pt x="1126109" y="31531"/>
                </a:cubicBezTo>
                <a:cubicBezTo>
                  <a:pt x="1162008" y="35005"/>
                  <a:pt x="1198180" y="34534"/>
                  <a:pt x="1234215" y="36035"/>
                </a:cubicBezTo>
                <a:cubicBezTo>
                  <a:pt x="1252233" y="39038"/>
                  <a:pt x="1270036" y="43928"/>
                  <a:pt x="1288268" y="45044"/>
                </a:cubicBezTo>
                <a:cubicBezTo>
                  <a:pt x="1343739" y="48440"/>
                  <a:pt x="1399394" y="47529"/>
                  <a:pt x="1454932" y="49549"/>
                </a:cubicBezTo>
                <a:cubicBezTo>
                  <a:pt x="1481982" y="50533"/>
                  <a:pt x="1508985" y="52552"/>
                  <a:pt x="1536012" y="54053"/>
                </a:cubicBezTo>
                <a:cubicBezTo>
                  <a:pt x="1543519" y="57056"/>
                  <a:pt x="1550963" y="60223"/>
                  <a:pt x="1558534" y="63062"/>
                </a:cubicBezTo>
                <a:cubicBezTo>
                  <a:pt x="1562980" y="64729"/>
                  <a:pt x="1568690" y="64208"/>
                  <a:pt x="1572048" y="67566"/>
                </a:cubicBezTo>
                <a:cubicBezTo>
                  <a:pt x="1575406" y="70924"/>
                  <a:pt x="1573586" y="77372"/>
                  <a:pt x="1576552" y="81080"/>
                </a:cubicBezTo>
                <a:cubicBezTo>
                  <a:pt x="1579934" y="85307"/>
                  <a:pt x="1585906" y="86623"/>
                  <a:pt x="1590065" y="90089"/>
                </a:cubicBezTo>
                <a:cubicBezTo>
                  <a:pt x="1594959" y="94167"/>
                  <a:pt x="1599074" y="99098"/>
                  <a:pt x="1603579" y="103602"/>
                </a:cubicBezTo>
                <a:cubicBezTo>
                  <a:pt x="1615089" y="126621"/>
                  <a:pt x="1623818" y="134861"/>
                  <a:pt x="1603579" y="166664"/>
                </a:cubicBezTo>
                <a:cubicBezTo>
                  <a:pt x="1599469" y="173123"/>
                  <a:pt x="1588564" y="169667"/>
                  <a:pt x="1581057" y="171168"/>
                </a:cubicBezTo>
                <a:cubicBezTo>
                  <a:pt x="1575051" y="174171"/>
                  <a:pt x="1567556" y="175208"/>
                  <a:pt x="1563039" y="180177"/>
                </a:cubicBezTo>
                <a:cubicBezTo>
                  <a:pt x="1552114" y="192194"/>
                  <a:pt x="1536012" y="220717"/>
                  <a:pt x="1536012" y="220717"/>
                </a:cubicBezTo>
                <a:cubicBezTo>
                  <a:pt x="1533009" y="231227"/>
                  <a:pt x="1529654" y="241643"/>
                  <a:pt x="1527003" y="252248"/>
                </a:cubicBezTo>
                <a:cubicBezTo>
                  <a:pt x="1525146" y="259675"/>
                  <a:pt x="1525342" y="267662"/>
                  <a:pt x="1522499" y="274770"/>
                </a:cubicBezTo>
                <a:cubicBezTo>
                  <a:pt x="1519248" y="282899"/>
                  <a:pt x="1513106" y="289568"/>
                  <a:pt x="1508986" y="297293"/>
                </a:cubicBezTo>
                <a:cubicBezTo>
                  <a:pt x="1501086" y="312105"/>
                  <a:pt x="1493971" y="327322"/>
                  <a:pt x="1486463" y="342337"/>
                </a:cubicBezTo>
                <a:cubicBezTo>
                  <a:pt x="1484962" y="352847"/>
                  <a:pt x="1484184" y="363487"/>
                  <a:pt x="1481959" y="373868"/>
                </a:cubicBezTo>
                <a:cubicBezTo>
                  <a:pt x="1479669" y="384556"/>
                  <a:pt x="1475826" y="394853"/>
                  <a:pt x="1472950" y="405399"/>
                </a:cubicBezTo>
                <a:cubicBezTo>
                  <a:pt x="1461010" y="449181"/>
                  <a:pt x="1479566" y="390060"/>
                  <a:pt x="1454932" y="463957"/>
                </a:cubicBezTo>
                <a:cubicBezTo>
                  <a:pt x="1453431" y="477470"/>
                  <a:pt x="1452186" y="491014"/>
                  <a:pt x="1450428" y="504496"/>
                </a:cubicBezTo>
                <a:cubicBezTo>
                  <a:pt x="1447682" y="525552"/>
                  <a:pt x="1441419" y="567559"/>
                  <a:pt x="1441419" y="567559"/>
                </a:cubicBezTo>
                <a:cubicBezTo>
                  <a:pt x="1439918" y="671161"/>
                  <a:pt x="1442743" y="774916"/>
                  <a:pt x="1436915" y="878364"/>
                </a:cubicBezTo>
                <a:cubicBezTo>
                  <a:pt x="1436610" y="883769"/>
                  <a:pt x="1425600" y="882426"/>
                  <a:pt x="1423401" y="887373"/>
                </a:cubicBezTo>
                <a:cubicBezTo>
                  <a:pt x="1419089" y="897075"/>
                  <a:pt x="1419920" y="908336"/>
                  <a:pt x="1418897" y="918904"/>
                </a:cubicBezTo>
                <a:cubicBezTo>
                  <a:pt x="1415414" y="954896"/>
                  <a:pt x="1421643" y="992814"/>
                  <a:pt x="1409888" y="1027011"/>
                </a:cubicBezTo>
                <a:cubicBezTo>
                  <a:pt x="1404011" y="1044109"/>
                  <a:pt x="1383679" y="1052022"/>
                  <a:pt x="1369348" y="1063046"/>
                </a:cubicBezTo>
                <a:cubicBezTo>
                  <a:pt x="1364026" y="1067140"/>
                  <a:pt x="1357539" y="1069498"/>
                  <a:pt x="1351330" y="1072055"/>
                </a:cubicBezTo>
                <a:cubicBezTo>
                  <a:pt x="1331992" y="1080018"/>
                  <a:pt x="1312715" y="1088279"/>
                  <a:pt x="1292773" y="1094577"/>
                </a:cubicBezTo>
                <a:cubicBezTo>
                  <a:pt x="1279820" y="1098667"/>
                  <a:pt x="1226990" y="1102957"/>
                  <a:pt x="1220702" y="1103586"/>
                </a:cubicBezTo>
                <a:cubicBezTo>
                  <a:pt x="1187669" y="1102085"/>
                  <a:pt x="1154469" y="1102734"/>
                  <a:pt x="1121604" y="1099082"/>
                </a:cubicBezTo>
                <a:cubicBezTo>
                  <a:pt x="1113568" y="1098189"/>
                  <a:pt x="1106810" y="1092451"/>
                  <a:pt x="1099082" y="1090073"/>
                </a:cubicBezTo>
                <a:cubicBezTo>
                  <a:pt x="1087248" y="1086432"/>
                  <a:pt x="1063047" y="1081064"/>
                  <a:pt x="1063047" y="1081064"/>
                </a:cubicBezTo>
                <a:cubicBezTo>
                  <a:pt x="1046904" y="1068957"/>
                  <a:pt x="1032909" y="1057297"/>
                  <a:pt x="1013498" y="1049533"/>
                </a:cubicBezTo>
                <a:cubicBezTo>
                  <a:pt x="1002002" y="1044935"/>
                  <a:pt x="989474" y="1043527"/>
                  <a:pt x="977462" y="1040524"/>
                </a:cubicBezTo>
                <a:lnTo>
                  <a:pt x="959445" y="1036020"/>
                </a:lnTo>
                <a:cubicBezTo>
                  <a:pt x="930917" y="1043527"/>
                  <a:pt x="902225" y="1050438"/>
                  <a:pt x="873860" y="1058542"/>
                </a:cubicBezTo>
                <a:cubicBezTo>
                  <a:pt x="860164" y="1062455"/>
                  <a:pt x="847404" y="1069921"/>
                  <a:pt x="833321" y="1072055"/>
                </a:cubicBezTo>
                <a:cubicBezTo>
                  <a:pt x="797568" y="1077472"/>
                  <a:pt x="725214" y="1081064"/>
                  <a:pt x="725214" y="1081064"/>
                </a:cubicBezTo>
                <a:cubicBezTo>
                  <a:pt x="609600" y="1079563"/>
                  <a:pt x="493921" y="1080736"/>
                  <a:pt x="378373" y="1076560"/>
                </a:cubicBezTo>
                <a:cubicBezTo>
                  <a:pt x="368883" y="1076217"/>
                  <a:pt x="360163" y="1071078"/>
                  <a:pt x="351346" y="1067551"/>
                </a:cubicBezTo>
                <a:cubicBezTo>
                  <a:pt x="330112" y="1059057"/>
                  <a:pt x="309980" y="1047756"/>
                  <a:pt x="288284" y="1040524"/>
                </a:cubicBezTo>
                <a:cubicBezTo>
                  <a:pt x="278212" y="1037167"/>
                  <a:pt x="267226" y="1037765"/>
                  <a:pt x="256753" y="1036020"/>
                </a:cubicBezTo>
                <a:cubicBezTo>
                  <a:pt x="249201" y="1034761"/>
                  <a:pt x="241738" y="1033017"/>
                  <a:pt x="234231" y="1031515"/>
                </a:cubicBezTo>
                <a:cubicBezTo>
                  <a:pt x="222219" y="1025509"/>
                  <a:pt x="210421" y="1019054"/>
                  <a:pt x="198195" y="1013497"/>
                </a:cubicBezTo>
                <a:cubicBezTo>
                  <a:pt x="193873" y="1011532"/>
                  <a:pt x="189397" y="1009548"/>
                  <a:pt x="184682" y="1008993"/>
                </a:cubicBezTo>
                <a:cubicBezTo>
                  <a:pt x="163752" y="1006531"/>
                  <a:pt x="142641" y="1005990"/>
                  <a:pt x="121620" y="1004489"/>
                </a:cubicBezTo>
                <a:cubicBezTo>
                  <a:pt x="83884" y="988316"/>
                  <a:pt x="78576" y="984719"/>
                  <a:pt x="31531" y="972958"/>
                </a:cubicBezTo>
                <a:cubicBezTo>
                  <a:pt x="21231" y="970383"/>
                  <a:pt x="10510" y="969955"/>
                  <a:pt x="0" y="968453"/>
                </a:cubicBezTo>
                <a:cubicBezTo>
                  <a:pt x="12936" y="916715"/>
                  <a:pt x="-5153" y="980480"/>
                  <a:pt x="13514" y="936922"/>
                </a:cubicBezTo>
                <a:cubicBezTo>
                  <a:pt x="15953" y="931232"/>
                  <a:pt x="13640" y="923282"/>
                  <a:pt x="18018" y="918904"/>
                </a:cubicBezTo>
                <a:cubicBezTo>
                  <a:pt x="22396" y="914526"/>
                  <a:pt x="30030" y="915901"/>
                  <a:pt x="36036" y="914400"/>
                </a:cubicBezTo>
                <a:cubicBezTo>
                  <a:pt x="43543" y="906893"/>
                  <a:pt x="50568" y="898869"/>
                  <a:pt x="58558" y="891878"/>
                </a:cubicBezTo>
                <a:cubicBezTo>
                  <a:pt x="62632" y="888313"/>
                  <a:pt x="68243" y="886697"/>
                  <a:pt x="72071" y="882869"/>
                </a:cubicBezTo>
                <a:cubicBezTo>
                  <a:pt x="82107" y="872833"/>
                  <a:pt x="82183" y="860203"/>
                  <a:pt x="94593" y="851338"/>
                </a:cubicBezTo>
                <a:cubicBezTo>
                  <a:pt x="99631" y="847740"/>
                  <a:pt x="106605" y="848335"/>
                  <a:pt x="112611" y="846833"/>
                </a:cubicBezTo>
                <a:cubicBezTo>
                  <a:pt x="135867" y="815825"/>
                  <a:pt x="121963" y="835058"/>
                  <a:pt x="153151" y="788276"/>
                </a:cubicBezTo>
                <a:cubicBezTo>
                  <a:pt x="156154" y="783771"/>
                  <a:pt x="157318" y="777183"/>
                  <a:pt x="162160" y="774762"/>
                </a:cubicBezTo>
                <a:lnTo>
                  <a:pt x="180178" y="765754"/>
                </a:lnTo>
                <a:cubicBezTo>
                  <a:pt x="184682" y="761249"/>
                  <a:pt x="189988" y="757424"/>
                  <a:pt x="193691" y="752240"/>
                </a:cubicBezTo>
                <a:cubicBezTo>
                  <a:pt x="197594" y="746776"/>
                  <a:pt x="197952" y="738971"/>
                  <a:pt x="202700" y="734223"/>
                </a:cubicBezTo>
                <a:cubicBezTo>
                  <a:pt x="206057" y="730866"/>
                  <a:pt x="211709" y="731220"/>
                  <a:pt x="216213" y="729718"/>
                </a:cubicBezTo>
                <a:cubicBezTo>
                  <a:pt x="223720" y="717706"/>
                  <a:pt x="231598" y="705918"/>
                  <a:pt x="238735" y="693683"/>
                </a:cubicBezTo>
                <a:cubicBezTo>
                  <a:pt x="242118" y="687883"/>
                  <a:pt x="243445" y="680824"/>
                  <a:pt x="247744" y="675665"/>
                </a:cubicBezTo>
                <a:cubicBezTo>
                  <a:pt x="251210" y="671506"/>
                  <a:pt x="257098" y="670122"/>
                  <a:pt x="261257" y="666656"/>
                </a:cubicBezTo>
                <a:cubicBezTo>
                  <a:pt x="283751" y="647911"/>
                  <a:pt x="264537" y="656555"/>
                  <a:pt x="288284" y="648638"/>
                </a:cubicBezTo>
                <a:cubicBezTo>
                  <a:pt x="291537" y="645385"/>
                  <a:pt x="310236" y="628453"/>
                  <a:pt x="310806" y="621612"/>
                </a:cubicBezTo>
                <a:cubicBezTo>
                  <a:pt x="313886" y="584652"/>
                  <a:pt x="305105" y="578978"/>
                  <a:pt x="288284" y="549541"/>
                </a:cubicBezTo>
                <a:cubicBezTo>
                  <a:pt x="292788" y="537529"/>
                  <a:pt x="297413" y="525561"/>
                  <a:pt x="301797" y="513505"/>
                </a:cubicBezTo>
                <a:cubicBezTo>
                  <a:pt x="303420" y="509043"/>
                  <a:pt x="305260" y="504624"/>
                  <a:pt x="306302" y="499992"/>
                </a:cubicBezTo>
                <a:cubicBezTo>
                  <a:pt x="318779" y="444540"/>
                  <a:pt x="329741" y="388753"/>
                  <a:pt x="342337" y="333328"/>
                </a:cubicBezTo>
                <a:cubicBezTo>
                  <a:pt x="342927" y="330731"/>
                  <a:pt x="357470" y="279098"/>
                  <a:pt x="360355" y="274770"/>
                </a:cubicBezTo>
                <a:cubicBezTo>
                  <a:pt x="378793" y="247115"/>
                  <a:pt x="358599" y="275489"/>
                  <a:pt x="382877" y="247744"/>
                </a:cubicBezTo>
                <a:cubicBezTo>
                  <a:pt x="409092" y="217785"/>
                  <a:pt x="390185" y="232363"/>
                  <a:pt x="414408" y="216213"/>
                </a:cubicBezTo>
                <a:cubicBezTo>
                  <a:pt x="417411" y="210207"/>
                  <a:pt x="420772" y="204367"/>
                  <a:pt x="423417" y="198195"/>
                </a:cubicBezTo>
                <a:cubicBezTo>
                  <a:pt x="425287" y="193831"/>
                  <a:pt x="425799" y="188929"/>
                  <a:pt x="427922" y="184682"/>
                </a:cubicBezTo>
                <a:cubicBezTo>
                  <a:pt x="433336" y="173855"/>
                  <a:pt x="439933" y="163661"/>
                  <a:pt x="445939" y="153151"/>
                </a:cubicBezTo>
                <a:cubicBezTo>
                  <a:pt x="448214" y="139500"/>
                  <a:pt x="450131" y="105206"/>
                  <a:pt x="468461" y="99097"/>
                </a:cubicBezTo>
                <a:lnTo>
                  <a:pt x="481975" y="94593"/>
                </a:lnTo>
                <a:cubicBezTo>
                  <a:pt x="520036" y="31157"/>
                  <a:pt x="467126" y="113417"/>
                  <a:pt x="518010" y="54053"/>
                </a:cubicBezTo>
                <a:cubicBezTo>
                  <a:pt x="521100" y="50448"/>
                  <a:pt x="520392" y="44787"/>
                  <a:pt x="522515" y="40540"/>
                </a:cubicBezTo>
                <a:cubicBezTo>
                  <a:pt x="523465" y="38641"/>
                  <a:pt x="540533" y="18768"/>
                  <a:pt x="554046" y="13513"/>
                </a:cubicBezTo>
                <a:close/>
              </a:path>
            </a:pathLst>
          </a:custGeom>
          <a:solidFill>
            <a:srgbClr val="E147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1D5D6F-6C17-F68B-0649-21BB83FD3386}"/>
              </a:ext>
            </a:extLst>
          </p:cNvPr>
          <p:cNvSpPr txBox="1"/>
          <p:nvPr/>
        </p:nvSpPr>
        <p:spPr>
          <a:xfrm>
            <a:off x="5333241" y="3993180"/>
            <a:ext cx="1126111" cy="553998"/>
          </a:xfrm>
          <a:prstGeom prst="rect">
            <a:avLst/>
          </a:prstGeom>
          <a:noFill/>
        </p:spPr>
        <p:txBody>
          <a:bodyPr wrap="square" rtlCol="0">
            <a:spAutoFit/>
          </a:bodyPr>
          <a:lstStyle/>
          <a:p>
            <a:pPr algn="ctr"/>
            <a:r>
              <a:rPr lang="en-US" sz="1800" b="1" kern="1200" dirty="0">
                <a:solidFill>
                  <a:schemeClr val="bg1"/>
                </a:solidFill>
                <a:latin typeface="+mn-lt"/>
                <a:ea typeface="+mn-ea"/>
                <a:cs typeface="+mn-cs"/>
              </a:rPr>
              <a:t>Judah</a:t>
            </a:r>
          </a:p>
          <a:p>
            <a:pPr algn="ctr"/>
            <a:r>
              <a:rPr lang="en-US" sz="1200" b="1" dirty="0">
                <a:solidFill>
                  <a:schemeClr val="bg1"/>
                </a:solidFill>
              </a:rPr>
              <a:t>931-606 B.C.</a:t>
            </a:r>
            <a:endParaRPr lang="en-US" sz="1200" b="1" kern="1200" dirty="0">
              <a:solidFill>
                <a:schemeClr val="bg1"/>
              </a:solidFill>
              <a:latin typeface="+mn-lt"/>
              <a:ea typeface="+mn-ea"/>
              <a:cs typeface="+mn-cs"/>
            </a:endParaRPr>
          </a:p>
        </p:txBody>
      </p:sp>
      <p:sp>
        <p:nvSpPr>
          <p:cNvPr id="13" name="TextBox 12">
            <a:extLst>
              <a:ext uri="{FF2B5EF4-FFF2-40B4-BE49-F238E27FC236}">
                <a16:creationId xmlns:a16="http://schemas.microsoft.com/office/drawing/2014/main" id="{2DFA5B13-98F3-2167-C5A5-26BB4E0AE889}"/>
              </a:ext>
            </a:extLst>
          </p:cNvPr>
          <p:cNvSpPr txBox="1"/>
          <p:nvPr/>
        </p:nvSpPr>
        <p:spPr>
          <a:xfrm rot="17926289">
            <a:off x="5560259" y="1916058"/>
            <a:ext cx="2224195" cy="1292662"/>
          </a:xfrm>
          <a:prstGeom prst="rect">
            <a:avLst/>
          </a:prstGeom>
          <a:noFill/>
        </p:spPr>
        <p:txBody>
          <a:bodyPr wrap="square" rtlCol="0">
            <a:spAutoFit/>
          </a:bodyPr>
          <a:lstStyle/>
          <a:p>
            <a:pPr algn="ctr"/>
            <a:r>
              <a:rPr lang="en-US" sz="5400" b="1" dirty="0"/>
              <a:t>Israel</a:t>
            </a:r>
          </a:p>
          <a:p>
            <a:pPr algn="ctr"/>
            <a:r>
              <a:rPr lang="en-US" sz="2400" b="1" dirty="0"/>
              <a:t>931-722 B. C.</a:t>
            </a:r>
            <a:r>
              <a:rPr lang="en-US" b="1" dirty="0"/>
              <a:t>.</a:t>
            </a:r>
          </a:p>
        </p:txBody>
      </p:sp>
      <p:sp>
        <p:nvSpPr>
          <p:cNvPr id="14" name="Title 1">
            <a:extLst>
              <a:ext uri="{FF2B5EF4-FFF2-40B4-BE49-F238E27FC236}">
                <a16:creationId xmlns:a16="http://schemas.microsoft.com/office/drawing/2014/main" id="{D6F141F9-BA83-D999-E0DA-68219EEF3E76}"/>
              </a:ext>
            </a:extLst>
          </p:cNvPr>
          <p:cNvSpPr txBox="1">
            <a:spLocks/>
          </p:cNvSpPr>
          <p:nvPr/>
        </p:nvSpPr>
        <p:spPr>
          <a:xfrm>
            <a:off x="-94448" y="12510"/>
            <a:ext cx="5021777" cy="7046932"/>
          </a:xfrm>
          <a:prstGeom prst="rect">
            <a:avLst/>
          </a:prstGeom>
          <a:solidFill>
            <a:srgbClr val="00B0F0"/>
          </a:solidFill>
          <a:ln>
            <a:solidFill>
              <a:srgbClr val="FFFF66"/>
            </a:solidFill>
          </a:ln>
        </p:spPr>
        <p:txBody>
          <a:bodyPr vert="horz" lIns="91440" tIns="2743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57150">
              <a:lnSpc>
                <a:spcPts val="4000"/>
              </a:lnSpc>
            </a:pPr>
            <a:r>
              <a:rPr lang="en-US" altLang="en-US" sz="1600" b="1" dirty="0">
                <a:latin typeface="Arial" panose="020B0604020202020204" pitchFamily="34" charset="0"/>
                <a:cs typeface="Arial" panose="020B0604020202020204" pitchFamily="34" charset="0"/>
              </a:rPr>
              <a:t>     </a:t>
            </a:r>
            <a:r>
              <a:rPr lang="en-US" altLang="en-US" sz="3600" b="1" dirty="0">
                <a:latin typeface="Arial" panose="020B0604020202020204" pitchFamily="34" charset="0"/>
                <a:cs typeface="Arial" panose="020B0604020202020204" pitchFamily="34" charset="0"/>
              </a:rPr>
              <a:t>Kingdom of Israel</a:t>
            </a:r>
            <a:br>
              <a:rPr lang="en-US" altLang="en-US" sz="3600" b="1" dirty="0">
                <a:latin typeface="Arial" panose="020B0604020202020204" pitchFamily="34" charset="0"/>
                <a:cs typeface="Arial" panose="020B0604020202020204" pitchFamily="34" charset="0"/>
              </a:rPr>
            </a:br>
            <a:r>
              <a:rPr lang="en-US" altLang="en-US" sz="3600" b="1" dirty="0">
                <a:latin typeface="Arial" panose="020B0604020202020204" pitchFamily="34" charset="0"/>
                <a:cs typeface="Arial" panose="020B0604020202020204" pitchFamily="34" charset="0"/>
              </a:rPr>
              <a:t>      </a:t>
            </a:r>
            <a:r>
              <a:rPr lang="en-US" altLang="en-US" sz="2800" b="1" dirty="0">
                <a:latin typeface="Arial" panose="020B0604020202020204" pitchFamily="34" charset="0"/>
                <a:cs typeface="Arial" panose="020B0604020202020204" pitchFamily="34" charset="0"/>
              </a:rPr>
              <a:t>931 BC to 722 BC</a:t>
            </a:r>
            <a:br>
              <a:rPr lang="en-US" altLang="en-US" sz="32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Name:			Israel</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Tribes:		  	10</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Principle tribe:       Ephraim</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Number of Kings:	19</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Good Kings:           	 0</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First King:	     Jeroboam</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Capital City:	      Samaria</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Captured by:   Assyria/Nineveh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Taken to:	  	Many nations</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Ending Date	     722 B.C.</a:t>
            </a:r>
            <a:br>
              <a:rPr lang="en-US" altLang="en-US" sz="2600" b="1" dirty="0">
                <a:latin typeface="Arial" panose="020B0604020202020204" pitchFamily="34" charset="0"/>
                <a:cs typeface="Arial" panose="020B0604020202020204" pitchFamily="34" charset="0"/>
              </a:rPr>
            </a:br>
            <a:br>
              <a:rPr lang="en-US" altLang="en-US" sz="2600" b="1" dirty="0">
                <a:latin typeface="Arial" panose="020B0604020202020204" pitchFamily="34" charset="0"/>
                <a:cs typeface="Arial" panose="020B0604020202020204" pitchFamily="34" charset="0"/>
              </a:rPr>
            </a:br>
            <a:br>
              <a:rPr lang="en-US" altLang="en-US" sz="2800" b="1" dirty="0">
                <a:latin typeface="Arial" panose="020B0604020202020204" pitchFamily="34" charset="0"/>
                <a:cs typeface="Arial" panose="020B0604020202020204" pitchFamily="34" charset="0"/>
              </a:rPr>
            </a:br>
            <a:endParaRPr lang="en-US" altLang="en-US" sz="2400" b="1"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33CF50B4-39D0-7FF7-3D9C-68A6C0975BE5}"/>
              </a:ext>
            </a:extLst>
          </p:cNvPr>
          <p:cNvSpPr>
            <a:spLocks noGrp="1"/>
          </p:cNvSpPr>
          <p:nvPr>
            <p:ph type="title"/>
          </p:nvPr>
        </p:nvSpPr>
        <p:spPr>
          <a:xfrm>
            <a:off x="4843649" y="1"/>
            <a:ext cx="7213368" cy="770708"/>
          </a:xfrm>
          <a:solidFill>
            <a:srgbClr val="00B0F0"/>
          </a:solidFill>
        </p:spPr>
        <p:txBody>
          <a:bodyPr>
            <a:noAutofit/>
          </a:bodyPr>
          <a:lstStyle/>
          <a:p>
            <a:pPr eaLnBrk="1" hangingPunct="1"/>
            <a:r>
              <a:rPr lang="en-US" altLang="en-US" sz="3200" b="1" dirty="0">
                <a:latin typeface="Arial" panose="020B0604020202020204" pitchFamily="34" charset="0"/>
                <a:cs typeface="Arial" panose="020B0604020202020204" pitchFamily="34" charset="0"/>
              </a:rPr>
              <a:t>   931 B.C.  Divided </a:t>
            </a:r>
            <a:endParaRPr lang="en-US" altLang="en-US" sz="3200" b="1" dirty="0">
              <a:solidFill>
                <a:srgbClr val="0000FF"/>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868BF6B-998D-8497-6E2A-1BD0E830993B}"/>
              </a:ext>
            </a:extLst>
          </p:cNvPr>
          <p:cNvSpPr txBox="1">
            <a:spLocks/>
          </p:cNvSpPr>
          <p:nvPr/>
        </p:nvSpPr>
        <p:spPr>
          <a:xfrm>
            <a:off x="6948942" y="1568"/>
            <a:ext cx="5204957" cy="7046932"/>
          </a:xfrm>
          <a:prstGeom prst="rect">
            <a:avLst/>
          </a:prstGeom>
          <a:solidFill>
            <a:srgbClr val="E44472"/>
          </a:solidFill>
          <a:ln>
            <a:solidFill>
              <a:srgbClr val="FFFF66"/>
            </a:solidFill>
          </a:ln>
        </p:spPr>
        <p:txBody>
          <a:bodyPr vert="horz" lIns="91440" tIns="2743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57150">
              <a:lnSpc>
                <a:spcPts val="4000"/>
              </a:lnSpc>
            </a:pPr>
            <a:r>
              <a:rPr lang="en-US" altLang="en-US" sz="1800" b="1" dirty="0">
                <a:latin typeface="Arial" panose="020B0604020202020204" pitchFamily="34" charset="0"/>
                <a:cs typeface="Arial" panose="020B0604020202020204" pitchFamily="34" charset="0"/>
              </a:rPr>
              <a:t>     </a:t>
            </a:r>
            <a:r>
              <a:rPr lang="en-US" altLang="en-US" sz="3600" b="1" dirty="0">
                <a:latin typeface="Arial" panose="020B0604020202020204" pitchFamily="34" charset="0"/>
                <a:cs typeface="Arial" panose="020B0604020202020204" pitchFamily="34" charset="0"/>
              </a:rPr>
              <a:t>Kingdom of Judah</a:t>
            </a:r>
            <a:br>
              <a:rPr lang="en-US" altLang="en-US" sz="40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      931 BC to 606 BC</a:t>
            </a:r>
            <a:br>
              <a:rPr lang="en-US" altLang="en-US" sz="36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Name:			Judah</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Tribes:			    2</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Principle tribe:              Judah</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Number of Kings:	   19</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Good Kings:	              4</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First King:	     Rehoboam</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Capital City:	     Jerusalem</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Captured by:            Babylon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Taken to:	                 Babylon</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Ending Date	      606 BC</a:t>
            </a:r>
            <a:br>
              <a:rPr lang="en-US" altLang="en-US" sz="2600" b="1" dirty="0">
                <a:latin typeface="Arial" panose="020B0604020202020204" pitchFamily="34" charset="0"/>
                <a:cs typeface="Arial" panose="020B0604020202020204" pitchFamily="34" charset="0"/>
              </a:rPr>
            </a:br>
            <a:br>
              <a:rPr lang="en-US" altLang="en-US" sz="2600" b="1" dirty="0">
                <a:latin typeface="Arial" panose="020B0604020202020204" pitchFamily="34" charset="0"/>
                <a:cs typeface="Arial" panose="020B0604020202020204" pitchFamily="34" charset="0"/>
              </a:rPr>
            </a:br>
            <a:br>
              <a:rPr lang="en-US" altLang="en-US" sz="2800" b="1" dirty="0">
                <a:latin typeface="Arial" panose="020B0604020202020204" pitchFamily="34" charset="0"/>
                <a:cs typeface="Arial" panose="020B0604020202020204" pitchFamily="34" charset="0"/>
              </a:rPr>
            </a:br>
            <a:endParaRPr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993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312X_Assyrian Empire_AE745-681-Then copy.jpg">
            <a:extLst>
              <a:ext uri="{FF2B5EF4-FFF2-40B4-BE49-F238E27FC236}">
                <a16:creationId xmlns:a16="http://schemas.microsoft.com/office/drawing/2014/main" id="{94E0B62E-C9D6-DE20-D4D1-2F6A19CA26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963" y="-1264768"/>
            <a:ext cx="13419181" cy="805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Slide Number Placeholder 2">
            <a:extLst>
              <a:ext uri="{FF2B5EF4-FFF2-40B4-BE49-F238E27FC236}">
                <a16:creationId xmlns:a16="http://schemas.microsoft.com/office/drawing/2014/main" id="{4EDAB388-8D36-9CCC-6A86-F1490BCA97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0AF9DCF-4267-4CBE-BD90-89255548C92C}" type="slidenum">
              <a:rPr lang="en-US" altLang="en-US" sz="1200">
                <a:solidFill>
                  <a:srgbClr val="898989"/>
                </a:solidFill>
              </a:rPr>
              <a:pPr>
                <a:spcBef>
                  <a:spcPct val="0"/>
                </a:spcBef>
                <a:buFontTx/>
                <a:buNone/>
              </a:pPr>
              <a:t>9</a:t>
            </a:fld>
            <a:endParaRPr lang="en-US" altLang="en-US" sz="1200">
              <a:solidFill>
                <a:srgbClr val="898989"/>
              </a:solidFill>
            </a:endParaRPr>
          </a:p>
        </p:txBody>
      </p:sp>
      <p:sp>
        <p:nvSpPr>
          <p:cNvPr id="23565" name="Footer Placeholder 2">
            <a:extLst>
              <a:ext uri="{FF2B5EF4-FFF2-40B4-BE49-F238E27FC236}">
                <a16:creationId xmlns:a16="http://schemas.microsoft.com/office/drawing/2014/main" id="{A388BAD5-B725-4F87-8C5C-B47746E56CE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898989"/>
                </a:solidFill>
              </a:rPr>
              <a:t>0</a:t>
            </a:r>
          </a:p>
        </p:txBody>
      </p:sp>
      <p:cxnSp>
        <p:nvCxnSpPr>
          <p:cNvPr id="6" name="Straight Connector 5">
            <a:extLst>
              <a:ext uri="{FF2B5EF4-FFF2-40B4-BE49-F238E27FC236}">
                <a16:creationId xmlns:a16="http://schemas.microsoft.com/office/drawing/2014/main" id="{0BD8A1D2-6605-FC82-C2D7-17970D58796C}"/>
              </a:ext>
            </a:extLst>
          </p:cNvPr>
          <p:cNvCxnSpPr/>
          <p:nvPr/>
        </p:nvCxnSpPr>
        <p:spPr>
          <a:xfrm>
            <a:off x="9393382" y="0"/>
            <a:ext cx="4572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77405E7-91FE-3108-20F7-7ADF3F73FC44}"/>
              </a:ext>
            </a:extLst>
          </p:cNvPr>
          <p:cNvCxnSpPr/>
          <p:nvPr/>
        </p:nvCxnSpPr>
        <p:spPr>
          <a:xfrm flipV="1">
            <a:off x="1700716" y="845407"/>
            <a:ext cx="4006735" cy="2094808"/>
          </a:xfrm>
          <a:prstGeom prst="straightConnector1">
            <a:avLst/>
          </a:prstGeom>
          <a:ln w="76200">
            <a:solidFill>
              <a:srgbClr val="963E02"/>
            </a:solidFill>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68C3817C-D0E4-3551-858F-3C21B39B0939}"/>
              </a:ext>
            </a:extLst>
          </p:cNvPr>
          <p:cNvCxnSpPr>
            <a:cxnSpLocks/>
          </p:cNvCxnSpPr>
          <p:nvPr/>
        </p:nvCxnSpPr>
        <p:spPr>
          <a:xfrm flipV="1">
            <a:off x="1746264" y="-725714"/>
            <a:ext cx="455121" cy="3662317"/>
          </a:xfrm>
          <a:prstGeom prst="straightConnector1">
            <a:avLst/>
          </a:prstGeom>
          <a:ln w="76200">
            <a:solidFill>
              <a:srgbClr val="963E02"/>
            </a:solidFill>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2D92DFB-34BF-EB88-79EC-39CB48A15F58}"/>
              </a:ext>
            </a:extLst>
          </p:cNvPr>
          <p:cNvCxnSpPr>
            <a:cxnSpLocks/>
          </p:cNvCxnSpPr>
          <p:nvPr/>
        </p:nvCxnSpPr>
        <p:spPr>
          <a:xfrm flipH="1">
            <a:off x="-852552" y="2936603"/>
            <a:ext cx="2553268" cy="1562826"/>
          </a:xfrm>
          <a:prstGeom prst="straightConnector1">
            <a:avLst/>
          </a:prstGeom>
          <a:ln w="76200">
            <a:solidFill>
              <a:srgbClr val="963E02"/>
            </a:solidFill>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FA544F1-CB18-98D8-4C6E-B8C382F33A50}"/>
              </a:ext>
            </a:extLst>
          </p:cNvPr>
          <p:cNvCxnSpPr>
            <a:cxnSpLocks/>
          </p:cNvCxnSpPr>
          <p:nvPr/>
        </p:nvCxnSpPr>
        <p:spPr>
          <a:xfrm flipH="1">
            <a:off x="-955963" y="2938409"/>
            <a:ext cx="2608544" cy="762734"/>
          </a:xfrm>
          <a:prstGeom prst="straightConnector1">
            <a:avLst/>
          </a:prstGeom>
          <a:ln w="76200">
            <a:solidFill>
              <a:srgbClr val="963E02"/>
            </a:solidFill>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D8505835-39A3-E6EB-78FA-6A9E3CDF31EC}"/>
              </a:ext>
            </a:extLst>
          </p:cNvPr>
          <p:cNvCxnSpPr>
            <a:cxnSpLocks/>
          </p:cNvCxnSpPr>
          <p:nvPr/>
        </p:nvCxnSpPr>
        <p:spPr>
          <a:xfrm flipV="1">
            <a:off x="1715195" y="-304859"/>
            <a:ext cx="1871285" cy="3243268"/>
          </a:xfrm>
          <a:prstGeom prst="straightConnector1">
            <a:avLst/>
          </a:prstGeom>
          <a:ln w="76200">
            <a:solidFill>
              <a:srgbClr val="963E02"/>
            </a:solidFill>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48A87002-6986-D4BE-1759-2F2BC336846B}"/>
              </a:ext>
            </a:extLst>
          </p:cNvPr>
          <p:cNvCxnSpPr>
            <a:cxnSpLocks/>
          </p:cNvCxnSpPr>
          <p:nvPr/>
        </p:nvCxnSpPr>
        <p:spPr>
          <a:xfrm flipH="1" flipV="1">
            <a:off x="649612" y="-152459"/>
            <a:ext cx="1065583" cy="3090868"/>
          </a:xfrm>
          <a:prstGeom prst="straightConnector1">
            <a:avLst/>
          </a:prstGeom>
          <a:ln w="76200">
            <a:solidFill>
              <a:srgbClr val="963E02"/>
            </a:solidFill>
            <a:prstDash val="lg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2924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2434</TotalTime>
  <Words>923</Words>
  <Application>Microsoft Office PowerPoint</Application>
  <PresentationFormat>Widescreen</PresentationFormat>
  <Paragraphs>169</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Boundaries of Saul, David’s and Much of Solomon’s Kingdom</vt:lpstr>
      <vt:lpstr>Solomon’s Death—931 B.C.  Divided Kingdom Begins</vt:lpstr>
      <vt:lpstr>931 B.C.  Divided </vt:lpstr>
      <vt:lpstr>   931 B.C.  Divided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Jenkins</dc:creator>
  <cp:lastModifiedBy>Cindy Nelson</cp:lastModifiedBy>
  <cp:revision>15</cp:revision>
  <dcterms:created xsi:type="dcterms:W3CDTF">2024-08-28T15:31:31Z</dcterms:created>
  <dcterms:modified xsi:type="dcterms:W3CDTF">2024-10-28T14:57:46Z</dcterms:modified>
</cp:coreProperties>
</file>