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1440" r:id="rId2"/>
    <p:sldId id="2173" r:id="rId3"/>
    <p:sldId id="2337" r:id="rId4"/>
    <p:sldId id="2345" r:id="rId5"/>
    <p:sldId id="2346" r:id="rId6"/>
    <p:sldId id="2352" r:id="rId7"/>
    <p:sldId id="2361" r:id="rId8"/>
    <p:sldId id="2370" r:id="rId9"/>
    <p:sldId id="2381" r:id="rId10"/>
    <p:sldId id="2383" r:id="rId11"/>
  </p:sldIdLst>
  <p:sldSz cx="12192000" cy="6858000"/>
  <p:notesSz cx="7099300" cy="93853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520" userDrawn="1">
          <p15:clr>
            <a:srgbClr val="A4A3A4"/>
          </p15:clr>
        </p15:guide>
        <p15:guide id="2" pos="640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" initials="D" lastIdx="1" clrIdx="0">
    <p:extLst>
      <p:ext uri="{19B8F6BF-5375-455C-9EA6-DF929625EA0E}">
        <p15:presenceInfo xmlns:p15="http://schemas.microsoft.com/office/powerpoint/2012/main" userId="D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38" autoAdjust="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>
        <p:guide orient="horz" pos="2520"/>
        <p:guide pos="64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3162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458018"/>
            <a:ext cx="5679440" cy="4223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175" tIns="94175" rIns="94175" bIns="9417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9930" y="4458018"/>
            <a:ext cx="5679440" cy="4223385"/>
          </a:xfrm>
          <a:prstGeom prst="rect">
            <a:avLst/>
          </a:prstGeom>
        </p:spPr>
        <p:txBody>
          <a:bodyPr spcFirstLastPara="1" wrap="square" lIns="94175" tIns="94175" rIns="94175" bIns="9417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4750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494" y="4341931"/>
            <a:ext cx="5483947" cy="4113408"/>
          </a:xfrm>
          <a:prstGeom prst="rect">
            <a:avLst/>
          </a:prstGeom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9770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494" y="4341931"/>
            <a:ext cx="5483947" cy="4113408"/>
          </a:xfrm>
          <a:prstGeom prst="rect">
            <a:avLst/>
          </a:prstGeom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0501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494" y="4341931"/>
            <a:ext cx="5483947" cy="4113408"/>
          </a:xfrm>
          <a:prstGeom prst="rect">
            <a:avLst/>
          </a:prstGeom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5535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494" y="4341931"/>
            <a:ext cx="5483947" cy="4113408"/>
          </a:xfrm>
          <a:prstGeom prst="rect">
            <a:avLst/>
          </a:prstGeom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1231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494" y="4341931"/>
            <a:ext cx="5483947" cy="4113408"/>
          </a:xfrm>
          <a:prstGeom prst="rect">
            <a:avLst/>
          </a:prstGeom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1951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494" y="4341931"/>
            <a:ext cx="5483947" cy="4113408"/>
          </a:xfrm>
          <a:prstGeom prst="rect">
            <a:avLst/>
          </a:prstGeom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98828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494" y="4341931"/>
            <a:ext cx="5483947" cy="4113408"/>
          </a:xfrm>
          <a:prstGeom prst="rect">
            <a:avLst/>
          </a:prstGeom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8571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494" y="4341931"/>
            <a:ext cx="5483947" cy="4113408"/>
          </a:xfrm>
          <a:prstGeom prst="rect">
            <a:avLst/>
          </a:prstGeom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08195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494" y="4341931"/>
            <a:ext cx="5483947" cy="4113408"/>
          </a:xfrm>
          <a:prstGeom prst="rect">
            <a:avLst/>
          </a:prstGeom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3484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385367"/>
            <a:ext cx="11430000" cy="1671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5400" b="1" dirty="0"/>
              <a:t>An Example to All Believers</a:t>
            </a:r>
            <a:endParaRPr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7409089" y="6113695"/>
            <a:ext cx="4548187" cy="74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Matt. 7:24-29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443615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3084945" y="299702"/>
            <a:ext cx="8566280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/>
              <a:t>Your Response to Hearing Christ Preached</a:t>
            </a:r>
            <a:endParaRPr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5" y="1780469"/>
            <a:ext cx="11115314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Believe							Heb. 11:6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Repent 							Acts 17:30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Confess Faith in Him					Rom. 10:9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 Baptized Into Him					Gal. 3:27</a:t>
            </a:r>
            <a:endParaRPr lang="en-US" sz="3200" dirty="0"/>
          </a:p>
          <a:p>
            <a:pPr marL="457200" lvl="1" indent="-457200" algn="ctr">
              <a:lnSpc>
                <a:spcPct val="150000"/>
              </a:lnSpc>
              <a:spcBef>
                <a:spcPts val="200"/>
              </a:spcBef>
              <a:buSzPts val="3000"/>
              <a:buNone/>
            </a:pPr>
            <a:r>
              <a:rPr lang="en-US" sz="3200" b="1" i="1" dirty="0">
                <a:solidFill>
                  <a:srgbClr val="FFFF00"/>
                </a:solidFill>
              </a:rPr>
              <a:t>You are Now a Member of the Church of the Bible</a:t>
            </a:r>
          </a:p>
          <a:p>
            <a:pPr indent="4763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bg1"/>
                </a:solidFill>
              </a:rPr>
              <a:t>   Now be faithful until you die			Rev. 2:10</a:t>
            </a:r>
            <a:endParaRPr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24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49677" y="452284"/>
            <a:ext cx="8843615" cy="1151204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Text—Matt. 7:24-29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19870B-D606-402D-97F9-41327266C997}"/>
              </a:ext>
            </a:extLst>
          </p:cNvPr>
          <p:cNvSpPr txBox="1"/>
          <p:nvPr/>
        </p:nvSpPr>
        <p:spPr>
          <a:xfrm>
            <a:off x="526473" y="1787876"/>
            <a:ext cx="11037453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24  "Therefore whoever hears these sayings of Mine, and does them, I will liken him to a wise man who built his house on the rock: </a:t>
            </a:r>
          </a:p>
          <a:p>
            <a:pPr algn="just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25  and the rain descended, the floods came, and the winds blew and beat on that house; and it did not fall, for it was founded on the rock. </a:t>
            </a:r>
          </a:p>
          <a:p>
            <a:pPr algn="just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26  "But everyone who hears these sayings of Mine, and does not do them, will be like a foolish man who built his house on the sand: </a:t>
            </a:r>
          </a:p>
          <a:p>
            <a:pPr algn="just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27  and the rain descended, the floods came, and the winds blew and beat on that house; and it fell. And great was its fall." </a:t>
            </a:r>
          </a:p>
          <a:p>
            <a:pPr algn="just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28  And so it was, when Jesus had ended these sayings, that the people were astonished at His teaching, </a:t>
            </a:r>
          </a:p>
          <a:p>
            <a:pPr algn="just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29  for He taught them as one having authority, and not as the scribes. </a:t>
            </a:r>
          </a:p>
        </p:txBody>
      </p:sp>
    </p:spTree>
    <p:extLst>
      <p:ext uri="{BB962C8B-B14F-4D97-AF65-F5344CB8AC3E}">
        <p14:creationId xmlns:p14="http://schemas.microsoft.com/office/powerpoint/2010/main" val="356779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86;p14">
            <a:extLst>
              <a:ext uri="{FF2B5EF4-FFF2-40B4-BE49-F238E27FC236}">
                <a16:creationId xmlns:a16="http://schemas.microsoft.com/office/drawing/2014/main" id="{B4F6A453-B533-4EAD-A9C2-95BABA83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49677" y="433812"/>
            <a:ext cx="8843615" cy="1151204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Philip, An Example to All Believers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ED7405-A099-47DB-8045-7EA93B4A9397}"/>
              </a:ext>
            </a:extLst>
          </p:cNvPr>
          <p:cNvSpPr txBox="1"/>
          <p:nvPr/>
        </p:nvSpPr>
        <p:spPr>
          <a:xfrm>
            <a:off x="618836" y="1584855"/>
            <a:ext cx="1095432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are all builders of our lives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want to serve God in all the ways we can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Today’s lesson looks at the life of a “member” of the church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is a study of how one ordinary “member” wisely built his life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example of Philip (not the apostle) in the book of Acts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 us learn to be wise builders, doing what Jesus said</a:t>
            </a:r>
          </a:p>
        </p:txBody>
      </p:sp>
    </p:spTree>
    <p:extLst>
      <p:ext uri="{BB962C8B-B14F-4D97-AF65-F5344CB8AC3E}">
        <p14:creationId xmlns:p14="http://schemas.microsoft.com/office/powerpoint/2010/main" val="3229675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86;p14">
            <a:extLst>
              <a:ext uri="{FF2B5EF4-FFF2-40B4-BE49-F238E27FC236}">
                <a16:creationId xmlns:a16="http://schemas.microsoft.com/office/drawing/2014/main" id="{B4F6A453-B533-4EAD-A9C2-95BABA83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49677" y="433812"/>
            <a:ext cx="8843615" cy="1151204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Philip, the Christian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ED7405-A099-47DB-8045-7EA93B4A9397}"/>
              </a:ext>
            </a:extLst>
          </p:cNvPr>
          <p:cNvSpPr txBox="1"/>
          <p:nvPr/>
        </p:nvSpPr>
        <p:spPr>
          <a:xfrm>
            <a:off x="618836" y="1612563"/>
            <a:ext cx="1095432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is first mentioned in Acts 6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Background—events from Pentecost, Acts 2 until Acts 6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grave problem developed, neglect of important members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apostles—“You select, and we will appoint”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Philip, a member of the church, had  good reputation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Philip, a member of the church, was full of the Spirit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Philip, a member, was seen as being wise, full of wisdom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Chosen by other members, trusted to work to solve problem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Apostles prayed &amp; laid hands on them, appointed them (cf. 13:3)</a:t>
            </a:r>
          </a:p>
        </p:txBody>
      </p:sp>
    </p:spTree>
    <p:extLst>
      <p:ext uri="{BB962C8B-B14F-4D97-AF65-F5344CB8AC3E}">
        <p14:creationId xmlns:p14="http://schemas.microsoft.com/office/powerpoint/2010/main" val="1488257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86;p14">
            <a:extLst>
              <a:ext uri="{FF2B5EF4-FFF2-40B4-BE49-F238E27FC236}">
                <a16:creationId xmlns:a16="http://schemas.microsoft.com/office/drawing/2014/main" id="{B4F6A453-B533-4EAD-A9C2-95BABA83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49677" y="433812"/>
            <a:ext cx="8843615" cy="1151204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Philip, the "Deacon"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ED7405-A099-47DB-8045-7EA93B4A9397}"/>
              </a:ext>
            </a:extLst>
          </p:cNvPr>
          <p:cNvSpPr txBox="1"/>
          <p:nvPr/>
        </p:nvSpPr>
        <p:spPr>
          <a:xfrm>
            <a:off x="600364" y="1612563"/>
            <a:ext cx="1095432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Obviously, the problem was solved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was now one of seven members in church, now 7 “servants”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text then focuses on another servant, Stephen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Stephen, filled with wisdom &amp; the Spirit and was teaching (6:10)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saw the persecution now vastly increased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Persecution arose, the church was scattered, all were teachers</a:t>
            </a:r>
            <a:endParaRPr lang="en-US" altLang="en-US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484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86;p14">
            <a:extLst>
              <a:ext uri="{FF2B5EF4-FFF2-40B4-BE49-F238E27FC236}">
                <a16:creationId xmlns:a16="http://schemas.microsoft.com/office/drawing/2014/main" id="{B4F6A453-B533-4EAD-A9C2-95BABA83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49677" y="433812"/>
            <a:ext cx="8843615" cy="1151204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Philip, the "Deacon"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ED7405-A099-47DB-8045-7EA93B4A9397}"/>
              </a:ext>
            </a:extLst>
          </p:cNvPr>
          <p:cNvSpPr txBox="1"/>
          <p:nvPr/>
        </p:nvSpPr>
        <p:spPr>
          <a:xfrm>
            <a:off x="600364" y="1612563"/>
            <a:ext cx="1095432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Obviously, the problem was solved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was now one of seven members in church, now 7 “servants”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text then focuses on another servant, Stephen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Stephen, filled with wisdom &amp; the Spirit and was teaching (6:10)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saw the persecution now vastly increased</a:t>
            </a:r>
          </a:p>
          <a:p>
            <a:pPr marL="457200" lvl="1" indent="-4572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members of the church scattered, all were teachers</a:t>
            </a:r>
          </a:p>
        </p:txBody>
      </p:sp>
    </p:spTree>
    <p:extLst>
      <p:ext uri="{BB962C8B-B14F-4D97-AF65-F5344CB8AC3E}">
        <p14:creationId xmlns:p14="http://schemas.microsoft.com/office/powerpoint/2010/main" val="3015543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86;p14">
            <a:extLst>
              <a:ext uri="{FF2B5EF4-FFF2-40B4-BE49-F238E27FC236}">
                <a16:creationId xmlns:a16="http://schemas.microsoft.com/office/drawing/2014/main" id="{B4F6A453-B533-4EAD-A9C2-95BABA83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49677" y="433812"/>
            <a:ext cx="8843615" cy="1151204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Philip, the “Teacher” (Evangelist)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ED7405-A099-47DB-8045-7EA93B4A9397}"/>
              </a:ext>
            </a:extLst>
          </p:cNvPr>
          <p:cNvSpPr txBox="1"/>
          <p:nvPr/>
        </p:nvSpPr>
        <p:spPr>
          <a:xfrm>
            <a:off x="398708" y="1585016"/>
            <a:ext cx="11313000" cy="4978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Philip, the evangelist, goes to Samaria (Acts 8:1-25)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Evangelist is not a title—cf. Simon the tanner, John the </a:t>
            </a:r>
            <a:r>
              <a:rPr lang="en-US" altLang="en-US" sz="2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baptist</a:t>
            </a:r>
            <a:endParaRPr lang="en-US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Christians were evangelists (8:4)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the evangelist (Acts 21:8); not Philip the apostle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the outcast, goes to the outcast Samaritans 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plan announced by Jesus in Acts 1:8 and Matt. 13:1-23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preached Christ (8:5), the church &amp; authority of Jesus (8:12)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Resulted in faith and baptism (cf. Mark 16:15-16)—WHY?</a:t>
            </a:r>
          </a:p>
          <a:p>
            <a:pPr marL="517525" lvl="2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is this neglected today, are we really preaching Christ?</a:t>
            </a:r>
          </a:p>
          <a:p>
            <a:pPr marL="517525" lvl="2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Members are evangelists and seed sowers, not soil inspectors</a:t>
            </a:r>
          </a:p>
        </p:txBody>
      </p:sp>
    </p:spTree>
    <p:extLst>
      <p:ext uri="{BB962C8B-B14F-4D97-AF65-F5344CB8AC3E}">
        <p14:creationId xmlns:p14="http://schemas.microsoft.com/office/powerpoint/2010/main" val="133411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86;p14">
            <a:extLst>
              <a:ext uri="{FF2B5EF4-FFF2-40B4-BE49-F238E27FC236}">
                <a16:creationId xmlns:a16="http://schemas.microsoft.com/office/drawing/2014/main" id="{B4F6A453-B533-4EAD-A9C2-95BABA83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49677" y="433812"/>
            <a:ext cx="8843615" cy="1151204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Philip, the “Teacher” (Evangelist)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ED7405-A099-47DB-8045-7EA93B4A9397}"/>
              </a:ext>
            </a:extLst>
          </p:cNvPr>
          <p:cNvSpPr txBox="1"/>
          <p:nvPr/>
        </p:nvSpPr>
        <p:spPr>
          <a:xfrm>
            <a:off x="618833" y="1575777"/>
            <a:ext cx="11009749" cy="4978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goes to deserted road near Gaza (Acts 8:22-40)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“Evangelists” are NOT leaders of the biggest churches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had no knowledge of the one soul he would meet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ran to chariot—impact of this on the Ethiopian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Began study where the soul was (cf. Paul in Athens &amp; Lystra)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preached Christ to him, the same message as in Samaria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results was the same results—belief and baptism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urgency of baptism—“Is there any reason I cannot do it now?”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audience shows baptism in NOT to show the world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Preaching Jesus always leads to faith and baptism</a:t>
            </a:r>
            <a:endParaRPr lang="en-US" altLang="en-US" sz="3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40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86;p14">
            <a:extLst>
              <a:ext uri="{FF2B5EF4-FFF2-40B4-BE49-F238E27FC236}">
                <a16:creationId xmlns:a16="http://schemas.microsoft.com/office/drawing/2014/main" id="{B4F6A453-B533-4EAD-A9C2-95BABA83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49677" y="433812"/>
            <a:ext cx="8843615" cy="1151204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Philip, the Leader of His Family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ED7405-A099-47DB-8045-7EA93B4A9397}"/>
              </a:ext>
            </a:extLst>
          </p:cNvPr>
          <p:cNvSpPr txBox="1"/>
          <p:nvPr/>
        </p:nvSpPr>
        <p:spPr>
          <a:xfrm>
            <a:off x="618833" y="1575777"/>
            <a:ext cx="11009749" cy="4729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 mention of Philip in Acts 21:8 in Caesarea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was always, “Philip, the member”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was always, “Philip, the servant”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was always, “Philip, the evangelist”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Caesarea, he used his house to serve others</a:t>
            </a:r>
          </a:p>
          <a:p>
            <a:pPr marL="517525" lvl="1" indent="-341313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Caesarea, he had taught four daughters, who became servants</a:t>
            </a:r>
          </a:p>
          <a:p>
            <a:pPr marL="176212" lvl="1">
              <a:spcAft>
                <a:spcPts val="500"/>
              </a:spcAft>
              <a:buClr>
                <a:schemeClr val="bg1"/>
              </a:buClr>
              <a:tabLst>
                <a:tab pos="341313" algn="l"/>
              </a:tabLst>
            </a:pPr>
            <a:endParaRPr lang="en-US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4625" lvl="1" indent="-174625" algn="ctr">
              <a:spcAft>
                <a:spcPts val="500"/>
              </a:spcAft>
              <a:buClr>
                <a:schemeClr val="bg1"/>
              </a:buClr>
              <a:tabLst>
                <a:tab pos="341313" algn="l"/>
              </a:tabLst>
            </a:pPr>
            <a:r>
              <a:rPr lang="en-US" altLang="en-US" sz="3600" b="1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Fill in the blank, put your name where Philip’s name is:</a:t>
            </a:r>
          </a:p>
          <a:p>
            <a:pPr marL="174625" lvl="1" indent="-174625" algn="ctr">
              <a:spcAft>
                <a:spcPts val="500"/>
              </a:spcAft>
              <a:buClr>
                <a:schemeClr val="bg1"/>
              </a:buClr>
              <a:tabLst>
                <a:tab pos="341313" algn="l"/>
              </a:tabLst>
            </a:pPr>
            <a:r>
              <a:rPr lang="en-US" altLang="en-US" sz="3600" b="1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 was always, Philip the  ________</a:t>
            </a:r>
          </a:p>
        </p:txBody>
      </p:sp>
    </p:spTree>
    <p:extLst>
      <p:ext uri="{BB962C8B-B14F-4D97-AF65-F5344CB8AC3E}">
        <p14:creationId xmlns:p14="http://schemas.microsoft.com/office/powerpoint/2010/main" val="4273272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916</Words>
  <Application>Microsoft Office PowerPoint</Application>
  <PresentationFormat>Widescreen</PresentationFormat>
  <Paragraphs>79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An Example to All Believers</vt:lpstr>
      <vt:lpstr>Text—Matt. 7:24-29</vt:lpstr>
      <vt:lpstr>Philip, An Example to All Believers</vt:lpstr>
      <vt:lpstr>Philip, the Christian</vt:lpstr>
      <vt:lpstr>Philip, the "Deacon"</vt:lpstr>
      <vt:lpstr>Philip, the "Deacon"</vt:lpstr>
      <vt:lpstr>Philip, the “Teacher” (Evangelist)</vt:lpstr>
      <vt:lpstr>Philip, the “Teacher” (Evangelist)</vt:lpstr>
      <vt:lpstr>Philip, the Leader of His Family</vt:lpstr>
      <vt:lpstr>Your Response to Hearing Christ Preached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Cindy Nelson</cp:lastModifiedBy>
  <cp:revision>461</cp:revision>
  <cp:lastPrinted>2019-10-27T10:46:19Z</cp:lastPrinted>
  <dcterms:modified xsi:type="dcterms:W3CDTF">2020-01-26T19:03:08Z</dcterms:modified>
</cp:coreProperties>
</file>