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43C8-008C-418B-97B1-70FC725AB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B1DEA-184A-4A63-9E8E-24F42D2F2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45550-41C1-4E1E-A66A-9BFBF4DE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B81D9-1F96-474F-9034-AC7E9644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4ECB-36E8-48A4-B048-54A14D75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plant&#10;&#10;Description automatically generated">
            <a:extLst>
              <a:ext uri="{FF2B5EF4-FFF2-40B4-BE49-F238E27FC236}">
                <a16:creationId xmlns:a16="http://schemas.microsoft.com/office/drawing/2014/main" id="{D0B0EECB-4662-47C1-8344-A8DC6A007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43A8-04DD-40E1-B491-0E789801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E5AA9-18E9-4C09-B87C-F45BE45F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85039-D2F7-496C-91BE-6DB5B9B8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DFF06-2BE3-4B97-AD56-A8D517CB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CBDF8-DD2B-46B6-A3C7-51411EE0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004F2-80E3-49DD-A916-E760F414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72F87-F165-4BA5-86F8-1847BBAD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AC82-8407-48C5-8ADA-8CE56911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341EE-7A5C-4C00-A79F-B6FD5097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F64E-3571-4BD3-897C-C7DDB4526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00170-DC51-462F-AF2C-31B64A0C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FFC44-5FB4-4029-BA05-83DC4549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827A3-15B9-4554-B8ED-9D7F0917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FB66-86D5-4DA0-AB9E-0C1BE93C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37776-9653-4CE9-9AB9-A61F67DF8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50E21-71E8-462F-AC9C-3DF13C40C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8B4F2-00D9-4B4E-BCBB-A462B5AA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FFC18-C22B-4497-A377-22424F2B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AC558-08F5-4A88-8492-A0D57FFA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FAB5-0E05-4982-9FE0-F2F71754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39B7D-0EC4-4245-9CFC-24034EEA3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4433-8445-4438-923E-AE110233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3C7AF-3273-4F0C-ADD7-2F3728F7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14042-0C2C-4B4C-9D52-8FE102C2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6CEAE-AE47-4CED-83C7-6EEFA9355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E1D23-CCBB-4294-9B54-3A59D4587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B896-A6A0-40C8-B0A7-396B4FDD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0E84-C2C3-4E9C-92CC-B0109876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4ABC-7BFD-4E42-991D-5B21A655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itting, table, flower&#10;&#10;Description automatically generated">
            <a:extLst>
              <a:ext uri="{FF2B5EF4-FFF2-40B4-BE49-F238E27FC236}">
                <a16:creationId xmlns:a16="http://schemas.microsoft.com/office/drawing/2014/main" id="{2140316F-B2BA-48A6-8521-3D2990722A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99AA-55D1-456E-89CF-AB9D9FF3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80" y="1600262"/>
            <a:ext cx="11151550" cy="28073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94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itting, table, flower, bird&#10;&#10;Description automatically generated">
            <a:extLst>
              <a:ext uri="{FF2B5EF4-FFF2-40B4-BE49-F238E27FC236}">
                <a16:creationId xmlns:a16="http://schemas.microsoft.com/office/drawing/2014/main" id="{FB52A8F3-D6CF-4F72-8CAF-196E4CFB4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99AA-55D1-456E-89CF-AB9D9FF3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80" y="1600262"/>
            <a:ext cx="11151550" cy="27970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04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itting, table, flower, bird&#10;&#10;Description automatically generated">
            <a:extLst>
              <a:ext uri="{FF2B5EF4-FFF2-40B4-BE49-F238E27FC236}">
                <a16:creationId xmlns:a16="http://schemas.microsoft.com/office/drawing/2014/main" id="{02EFC1E8-7186-4287-A182-E08F118A1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99AA-55D1-456E-89CF-AB9D9FF3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80" y="1600263"/>
            <a:ext cx="11151550" cy="283817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6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itting, table, flower, bird&#10;&#10;Description automatically generated">
            <a:extLst>
              <a:ext uri="{FF2B5EF4-FFF2-40B4-BE49-F238E27FC236}">
                <a16:creationId xmlns:a16="http://schemas.microsoft.com/office/drawing/2014/main" id="{E9705D94-63CF-4AB3-AE5F-088BFC126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99AA-55D1-456E-89CF-AB9D9FF3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80" y="1600263"/>
            <a:ext cx="11151550" cy="286899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38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table, food, flower&#10;&#10;Description automatically generated">
            <a:extLst>
              <a:ext uri="{FF2B5EF4-FFF2-40B4-BE49-F238E27FC236}">
                <a16:creationId xmlns:a16="http://schemas.microsoft.com/office/drawing/2014/main" id="{C4A36D99-706D-4D39-9822-9459F58ED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99AA-55D1-456E-89CF-AB9D9FF3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80" y="1456426"/>
            <a:ext cx="11151550" cy="503684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8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5D1F-0AFD-415F-8693-454E7E6C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30166-2CD4-4B0C-B7DB-6B3A90E1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A9DE5-9398-4F45-BE56-686538CC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BD748-6BE3-429F-866E-92AA4E48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DB857-88A7-420D-8A84-AF29C30A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3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1C96-2EE6-475F-A589-1E10C296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929E-3C9B-4C79-A55A-1407E3623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69552-0528-439F-A2EF-6B1AE0A4E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92AB8-8FDF-4B6A-BA39-182524E7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FD4DB-141C-4700-9C64-21205215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AE206-AC24-4D41-B2D3-4C73FCC4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2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545E-CF83-4D76-825E-07322DBC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631FF-638F-4FC9-B9E3-8296D4AF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AE974-EEB1-40CB-B932-8A67D9645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F0D1F-E51A-4E27-B49E-D89AFC48F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C4B8-9DC6-4B9D-910B-759AE713F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39E27-C7C3-4909-B09F-5CF17791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5041D-0F7F-460C-8603-49C82666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EE3737-AF9F-4D8A-8481-190AEE3E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9DA75-0BAE-46DE-9E3E-8008C2B5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D40A-3830-4C63-9E0F-0CA735548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10975-858D-417C-9B59-FC6143034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BB83-6396-43D2-954D-F348B7B490D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6BEC-4E88-40CA-AC0F-586CDD5CF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2EA0-1A87-4126-8365-5752A795A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B59A-5A8F-4A35-A65C-1BF3F4F0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26358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5267E-A2A5-4DED-ACAD-C2607390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Word feeds us and makes us stronger (5:12)</a:t>
            </a:r>
          </a:p>
          <a:p>
            <a:r>
              <a:rPr lang="en-US" dirty="0"/>
              <a:t>God’s Word trains us to know right and wrong (5:13-14)</a:t>
            </a:r>
          </a:p>
          <a:p>
            <a:r>
              <a:rPr lang="en-US" dirty="0"/>
              <a:t>God’s Word is our lone source of true and growing faith (Rom. 10:17)</a:t>
            </a:r>
          </a:p>
          <a:p>
            <a:r>
              <a:rPr lang="en-US" dirty="0"/>
              <a:t>YOU have MORE potential here THAN you THINK!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5267E-A2A5-4DED-ACAD-C2607390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 is the only way to true spiritual maturity (5:12-14)</a:t>
            </a:r>
          </a:p>
          <a:p>
            <a:r>
              <a:rPr lang="en-US" dirty="0"/>
              <a:t>Learning and teaching the milk helps us to build a foundation (6:1)</a:t>
            </a:r>
          </a:p>
          <a:p>
            <a:r>
              <a:rPr lang="en-US" dirty="0"/>
              <a:t>Learning and teaching the meat challenges &amp; strengthens us to a greater skillset for Christ (5:13) </a:t>
            </a:r>
          </a:p>
          <a:p>
            <a:r>
              <a:rPr lang="en-US" dirty="0"/>
              <a:t>YOU have MORE potential here THAN you THINK!</a:t>
            </a:r>
          </a:p>
        </p:txBody>
      </p:sp>
    </p:spTree>
    <p:extLst>
      <p:ext uri="{BB962C8B-B14F-4D97-AF65-F5344CB8AC3E}">
        <p14:creationId xmlns:p14="http://schemas.microsoft.com/office/powerpoint/2010/main" val="29097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5267E-A2A5-4DED-ACAD-C2607390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“Work” builds our spiritual muscles and stamina</a:t>
            </a:r>
          </a:p>
          <a:p>
            <a:r>
              <a:rPr lang="en-US" dirty="0"/>
              <a:t>“Love” motivates our focus on bigger goals than self</a:t>
            </a:r>
          </a:p>
          <a:p>
            <a:r>
              <a:rPr lang="en-US" dirty="0"/>
              <a:t>“Ministering” molds us into the image of Jesus</a:t>
            </a:r>
          </a:p>
          <a:p>
            <a:r>
              <a:rPr lang="en-US" dirty="0"/>
              <a:t>YOU have MORE potential here THAN you THINK!</a:t>
            </a:r>
          </a:p>
        </p:txBody>
      </p:sp>
    </p:spTree>
    <p:extLst>
      <p:ext uri="{BB962C8B-B14F-4D97-AF65-F5344CB8AC3E}">
        <p14:creationId xmlns:p14="http://schemas.microsoft.com/office/powerpoint/2010/main" val="111302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5267E-A2A5-4DED-ACAD-C2607390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give doubt any room – focus on “the full assurance”</a:t>
            </a:r>
          </a:p>
          <a:p>
            <a:r>
              <a:rPr lang="en-US" dirty="0"/>
              <a:t>Don’t just start – make it to “the end”</a:t>
            </a:r>
          </a:p>
          <a:p>
            <a:r>
              <a:rPr lang="en-US" dirty="0"/>
              <a:t>Don’t become “sluggish” – “diligently” push yourself</a:t>
            </a:r>
          </a:p>
          <a:p>
            <a:r>
              <a:rPr lang="en-US" dirty="0"/>
              <a:t>Don’t fall short – “inherit” God’s promise to the faithful</a:t>
            </a:r>
          </a:p>
          <a:p>
            <a:r>
              <a:rPr lang="en-US" dirty="0"/>
              <a:t>YOU have MORE potential here THAN you THINK!</a:t>
            </a:r>
          </a:p>
        </p:txBody>
      </p:sp>
    </p:spTree>
    <p:extLst>
      <p:ext uri="{BB962C8B-B14F-4D97-AF65-F5344CB8AC3E}">
        <p14:creationId xmlns:p14="http://schemas.microsoft.com/office/powerpoint/2010/main" val="39713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C270C-A861-4F7E-AE9C-9EA4A0331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Jesus is God’s Son – John 8:24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Romans 6:3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Continue to grow and </a:t>
            </a:r>
            <a:r>
              <a:rPr lang="en-US" sz="3200"/>
              <a:t>serve God every </a:t>
            </a:r>
            <a:r>
              <a:rPr lang="en-US" sz="3200" dirty="0"/>
              <a:t>day – Hebrews 6:9-12</a:t>
            </a:r>
          </a:p>
        </p:txBody>
      </p:sp>
    </p:spTree>
    <p:extLst>
      <p:ext uri="{BB962C8B-B14F-4D97-AF65-F5344CB8AC3E}">
        <p14:creationId xmlns:p14="http://schemas.microsoft.com/office/powerpoint/2010/main" val="23714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271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2020-02-08T15:39:22Z</dcterms:created>
  <dcterms:modified xsi:type="dcterms:W3CDTF">2020-02-09T13:40:59Z</dcterms:modified>
</cp:coreProperties>
</file>