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9"/>
  </p:notesMasterIdLst>
  <p:sldIdLst>
    <p:sldId id="1440" r:id="rId2"/>
    <p:sldId id="2242" r:id="rId3"/>
    <p:sldId id="2450" r:id="rId4"/>
    <p:sldId id="2453" r:id="rId5"/>
    <p:sldId id="2458" r:id="rId6"/>
    <p:sldId id="2442" r:id="rId7"/>
    <p:sldId id="2463" r:id="rId8"/>
  </p:sldIdLst>
  <p:sldSz cx="12192000" cy="6858000"/>
  <p:notesSz cx="7099300" cy="93853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520" userDrawn="1">
          <p15:clr>
            <a:srgbClr val="A4A3A4"/>
          </p15:clr>
        </p15:guide>
        <p15:guide id="2" pos="640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an" initials="D" lastIdx="1" clrIdx="0">
    <p:extLst>
      <p:ext uri="{19B8F6BF-5375-455C-9EA6-DF929625EA0E}">
        <p15:presenceInfo xmlns:p15="http://schemas.microsoft.com/office/powerpoint/2012/main" userId="Da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4580" autoAdjust="0"/>
    <p:restoredTop sz="86410" autoAdjust="0"/>
  </p:normalViewPr>
  <p:slideViewPr>
    <p:cSldViewPr snapToGrid="0">
      <p:cViewPr varScale="1">
        <p:scale>
          <a:sx n="100" d="100"/>
          <a:sy n="100" d="100"/>
        </p:scale>
        <p:origin x="114" y="312"/>
      </p:cViewPr>
      <p:guideLst>
        <p:guide orient="horz" pos="2520"/>
        <p:guide pos="6408"/>
      </p:guideLst>
    </p:cSldViewPr>
  </p:slideViewPr>
  <p:outlineViewPr>
    <p:cViewPr>
      <p:scale>
        <a:sx n="33" d="100"/>
        <a:sy n="33" d="100"/>
      </p:scale>
      <p:origin x="0" y="0"/>
    </p:cViewPr>
  </p:outlineViewPr>
  <p:notesTextViewPr>
    <p:cViewPr>
      <p:scale>
        <a:sx n="75" d="100"/>
        <a:sy n="75" d="100"/>
      </p:scale>
      <p:origin x="0" y="0"/>
    </p:cViewPr>
  </p:notesTextViewPr>
  <p:sorterViewPr>
    <p:cViewPr>
      <p:scale>
        <a:sx n="100" d="100"/>
        <a:sy n="100" d="100"/>
      </p:scale>
      <p:origin x="0" y="-1315"/>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423863" y="704850"/>
            <a:ext cx="6253162" cy="35179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09930" y="4458018"/>
            <a:ext cx="5679440" cy="4223385"/>
          </a:xfrm>
          <a:prstGeom prst="rect">
            <a:avLst/>
          </a:prstGeom>
          <a:noFill/>
          <a:ln>
            <a:noFill/>
          </a:ln>
        </p:spPr>
        <p:txBody>
          <a:bodyPr spcFirstLastPara="1" wrap="square" lIns="94175" tIns="94175" rIns="94175" bIns="94175"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9930" y="4458018"/>
            <a:ext cx="5679440" cy="4223385"/>
          </a:xfrm>
          <a:prstGeom prst="rect">
            <a:avLst/>
          </a:prstGeom>
        </p:spPr>
        <p:txBody>
          <a:bodyPr spcFirstLastPara="1" wrap="square" lIns="94175" tIns="94175" rIns="94175" bIns="94175"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22275" y="704850"/>
            <a:ext cx="6254750" cy="35179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861284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012431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889612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781594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076318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p1:notes"/>
          <p:cNvSpPr txBox="1">
            <a:spLocks noGrp="1"/>
          </p:cNvSpPr>
          <p:nvPr>
            <p:ph type="body" idx="1"/>
          </p:nvPr>
        </p:nvSpPr>
        <p:spPr>
          <a:xfrm>
            <a:off x="702310" y="4421823"/>
            <a:ext cx="5618480" cy="4189095"/>
          </a:xfrm>
          <a:prstGeom prst="rect">
            <a:avLst/>
          </a:prstGeom>
        </p:spPr>
        <p:txBody>
          <a:bodyPr spcFirstLastPara="1" wrap="square" lIns="93299" tIns="93299" rIns="93299" bIns="93299" anchor="t" anchorCtr="0">
            <a:noAutofit/>
          </a:bodyPr>
          <a:lstStyle/>
          <a:p>
            <a:pPr marL="0" indent="0">
              <a:buNone/>
            </a:pPr>
            <a:endParaRPr dirty="0"/>
          </a:p>
        </p:txBody>
      </p:sp>
      <p:sp>
        <p:nvSpPr>
          <p:cNvPr id="78" name="Google Shape;78;p1:notes"/>
          <p:cNvSpPr>
            <a:spLocks noGrp="1" noRot="1" noChangeAspect="1"/>
          </p:cNvSpPr>
          <p:nvPr>
            <p:ph type="sldImg" idx="2"/>
          </p:nvPr>
        </p:nvSpPr>
        <p:spPr>
          <a:xfrm>
            <a:off x="409575" y="698500"/>
            <a:ext cx="6203950" cy="34909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227553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4:notes"/>
          <p:cNvSpPr txBox="1">
            <a:spLocks noGrp="1"/>
          </p:cNvSpPr>
          <p:nvPr>
            <p:ph type="body" idx="1"/>
          </p:nvPr>
        </p:nvSpPr>
        <p:spPr>
          <a:xfrm>
            <a:off x="685494" y="4341931"/>
            <a:ext cx="5483947" cy="4113408"/>
          </a:xfrm>
          <a:prstGeom prst="rect">
            <a:avLst/>
          </a:prstGeom>
        </p:spPr>
        <p:txBody>
          <a:bodyPr spcFirstLastPara="1" wrap="square" lIns="91388" tIns="91388" rIns="91388" bIns="91388" anchor="t" anchorCtr="0">
            <a:noAutofit/>
          </a:bodyPr>
          <a:lstStyle/>
          <a:p>
            <a:pPr marL="0" indent="0">
              <a:buNone/>
            </a:pPr>
            <a:endParaRPr dirty="0"/>
          </a:p>
        </p:txBody>
      </p:sp>
      <p:sp>
        <p:nvSpPr>
          <p:cNvPr id="96" name="Google Shape;96;p4:notes"/>
          <p:cNvSpPr>
            <a:spLocks noGrp="1" noRot="1" noChangeAspect="1"/>
          </p:cNvSpPr>
          <p:nvPr>
            <p:ph type="sldImg" idx="2"/>
          </p:nvPr>
        </p:nvSpPr>
        <p:spPr>
          <a:xfrm>
            <a:off x="381000" y="685800"/>
            <a:ext cx="6092825" cy="3427413"/>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5781834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pic>
        <p:nvPicPr>
          <p:cNvPr id="12" name="Google Shape;12;p2"/>
          <p:cNvPicPr preferRelativeResize="0"/>
          <p:nvPr/>
        </p:nvPicPr>
        <p:blipFill rotWithShape="1">
          <a:blip r:embed="rId2">
            <a:alphaModFix/>
          </a:blip>
          <a:srcRect/>
          <a:stretch/>
        </p:blipFill>
        <p:spPr>
          <a:xfrm>
            <a:off x="3046" y="0"/>
            <a:ext cx="12188955" cy="6858000"/>
          </a:xfrm>
          <a:prstGeom prst="rect">
            <a:avLst/>
          </a:prstGeom>
          <a:noFill/>
          <a:ln>
            <a:noFill/>
          </a:ln>
        </p:spPr>
      </p:pic>
      <p:sp>
        <p:nvSpPr>
          <p:cNvPr id="13" name="Google Shape;13;p2"/>
          <p:cNvSpPr txBox="1">
            <a:spLocks noGrp="1"/>
          </p:cNvSpPr>
          <p:nvPr>
            <p:ph type="ctrTitle"/>
          </p:nvPr>
        </p:nvSpPr>
        <p:spPr>
          <a:xfrm>
            <a:off x="365760" y="310896"/>
            <a:ext cx="11430000" cy="2798064"/>
          </a:xfrm>
          <a:prstGeom prst="rect">
            <a:avLst/>
          </a:prstGeom>
          <a:noFill/>
          <a:ln>
            <a:noFill/>
          </a:ln>
        </p:spPr>
        <p:txBody>
          <a:bodyPr spcFirstLastPara="1" wrap="square" lIns="91425" tIns="45700" rIns="91425" bIns="45700" anchor="t" anchorCtr="1"/>
          <a:lstStyle>
            <a:lvl1pPr lvl="0" algn="ctr">
              <a:lnSpc>
                <a:spcPct val="90000"/>
              </a:lnSpc>
              <a:spcBef>
                <a:spcPts val="0"/>
              </a:spcBef>
              <a:spcAft>
                <a:spcPts val="0"/>
              </a:spcAft>
              <a:buClr>
                <a:schemeClr val="lt1"/>
              </a:buClr>
              <a:buSzPts val="7000"/>
              <a:buFont typeface="Cambria"/>
              <a:buNone/>
              <a:defRPr sz="7000">
                <a:solidFill>
                  <a:schemeClr val="lt1"/>
                </a:solidFill>
                <a:latin typeface="Cambria"/>
                <a:ea typeface="Cambria"/>
                <a:cs typeface="Cambria"/>
                <a:sym typeface="Cambria"/>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4" name="Google Shape;14;p2"/>
          <p:cNvSpPr txBox="1">
            <a:spLocks noGrp="1"/>
          </p:cNvSpPr>
          <p:nvPr>
            <p:ph type="subTitle" idx="1"/>
          </p:nvPr>
        </p:nvSpPr>
        <p:spPr>
          <a:xfrm>
            <a:off x="6867525" y="6117336"/>
            <a:ext cx="5111115" cy="740664"/>
          </a:xfrm>
          <a:prstGeom prst="rect">
            <a:avLst/>
          </a:prstGeom>
          <a:noFill/>
          <a:ln>
            <a:noFill/>
          </a:ln>
        </p:spPr>
        <p:txBody>
          <a:bodyPr spcFirstLastPara="1" wrap="square" lIns="91425" tIns="45700" rIns="91425" bIns="45700" anchor="ctr" anchorCtr="0"/>
          <a:lstStyle>
            <a:lvl1pPr lvl="0" algn="ctr">
              <a:lnSpc>
                <a:spcPct val="90000"/>
              </a:lnSpc>
              <a:spcBef>
                <a:spcPts val="1000"/>
              </a:spcBef>
              <a:spcAft>
                <a:spcPts val="0"/>
              </a:spcAft>
              <a:buClr>
                <a:schemeClr val="lt1"/>
              </a:buClr>
              <a:buSzPts val="3000"/>
              <a:buNone/>
              <a:defRPr sz="3000" b="1">
                <a:solidFill>
                  <a:schemeClr val="lt1"/>
                </a:solidFill>
                <a:latin typeface="Calibri"/>
                <a:ea typeface="Calibri"/>
                <a:cs typeface="Calibri"/>
                <a:sym typeface="Calibri"/>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Title and Content">
    <p:bg>
      <p:bgPr>
        <a:solidFill>
          <a:schemeClr val="lt1"/>
        </a:solidFill>
        <a:effectLst/>
      </p:bgPr>
    </p:bg>
    <p:spTree>
      <p:nvGrpSpPr>
        <p:cNvPr id="1" name="Shape 15"/>
        <p:cNvGrpSpPr/>
        <p:nvPr/>
      </p:nvGrpSpPr>
      <p:grpSpPr>
        <a:xfrm>
          <a:off x="0" y="0"/>
          <a:ext cx="0" cy="0"/>
          <a:chOff x="0" y="0"/>
          <a:chExt cx="0" cy="0"/>
        </a:xfrm>
      </p:grpSpPr>
      <p:pic>
        <p:nvPicPr>
          <p:cNvPr id="16" name="Google Shape;16;p3"/>
          <p:cNvPicPr preferRelativeResize="0"/>
          <p:nvPr/>
        </p:nvPicPr>
        <p:blipFill rotWithShape="1">
          <a:blip r:embed="rId2">
            <a:alphaModFix/>
          </a:blip>
          <a:srcRect/>
          <a:stretch/>
        </p:blipFill>
        <p:spPr>
          <a:xfrm>
            <a:off x="1524" y="0"/>
            <a:ext cx="12188952" cy="6858000"/>
          </a:xfrm>
          <a:prstGeom prst="rect">
            <a:avLst/>
          </a:prstGeom>
          <a:noFill/>
          <a:ln>
            <a:noFill/>
          </a:ln>
        </p:spPr>
      </p:pic>
      <p:sp>
        <p:nvSpPr>
          <p:cNvPr id="17" name="Google Shape;17;p3"/>
          <p:cNvSpPr txBox="1">
            <a:spLocks noGrp="1"/>
          </p:cNvSpPr>
          <p:nvPr>
            <p:ph type="title"/>
          </p:nvPr>
        </p:nvSpPr>
        <p:spPr>
          <a:xfrm>
            <a:off x="2979174" y="299702"/>
            <a:ext cx="8843614" cy="1480767"/>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lt1"/>
              </a:buClr>
              <a:buSzPts val="4400"/>
              <a:buFont typeface="Cambria"/>
              <a:buNone/>
              <a:defRPr b="1">
                <a:solidFill>
                  <a:schemeClr val="lt1"/>
                </a:solidFill>
                <a:latin typeface="Cambria"/>
                <a:ea typeface="Cambria"/>
                <a:cs typeface="Cambria"/>
                <a:sym typeface="Cambria"/>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8" name="Google Shape;18;p3"/>
          <p:cNvSpPr txBox="1">
            <a:spLocks noGrp="1"/>
          </p:cNvSpPr>
          <p:nvPr>
            <p:ph type="body" idx="1"/>
          </p:nvPr>
        </p:nvSpPr>
        <p:spPr>
          <a:xfrm>
            <a:off x="540774" y="1780469"/>
            <a:ext cx="11282013" cy="4698989"/>
          </a:xfrm>
          <a:prstGeom prst="rect">
            <a:avLst/>
          </a:prstGeom>
          <a:noFill/>
          <a:ln>
            <a:noFill/>
          </a:ln>
        </p:spPr>
        <p:txBody>
          <a:bodyPr spcFirstLastPara="1" wrap="square" lIns="91425" tIns="45700" rIns="91425" bIns="45700" anchor="t" anchorCtr="0"/>
          <a:lstStyle>
            <a:lvl1pPr marL="457200" lvl="0" indent="-406400" algn="l">
              <a:lnSpc>
                <a:spcPct val="90000"/>
              </a:lnSpc>
              <a:spcBef>
                <a:spcPts val="1000"/>
              </a:spcBef>
              <a:spcAft>
                <a:spcPts val="0"/>
              </a:spcAft>
              <a:buClr>
                <a:schemeClr val="lt1"/>
              </a:buClr>
              <a:buSzPts val="2800"/>
              <a:buChar char="•"/>
              <a:defRPr b="1">
                <a:solidFill>
                  <a:schemeClr val="lt1"/>
                </a:solidFill>
              </a:defRPr>
            </a:lvl1pPr>
            <a:lvl2pPr marL="914400" lvl="1" indent="-406400" algn="l">
              <a:lnSpc>
                <a:spcPct val="90000"/>
              </a:lnSpc>
              <a:spcBef>
                <a:spcPts val="500"/>
              </a:spcBef>
              <a:spcAft>
                <a:spcPts val="0"/>
              </a:spcAft>
              <a:buClr>
                <a:schemeClr val="lt1"/>
              </a:buClr>
              <a:buSzPts val="2800"/>
              <a:buChar char="•"/>
              <a:defRPr sz="2800" b="1">
                <a:solidFill>
                  <a:schemeClr val="lt1"/>
                </a:solidFill>
              </a:defRPr>
            </a:lvl2pPr>
            <a:lvl3pPr marL="1371600" lvl="2" indent="-355600" algn="l">
              <a:lnSpc>
                <a:spcPct val="90000"/>
              </a:lnSpc>
              <a:spcBef>
                <a:spcPts val="500"/>
              </a:spcBef>
              <a:spcAft>
                <a:spcPts val="0"/>
              </a:spcAft>
              <a:buClr>
                <a:schemeClr val="lt1"/>
              </a:buClr>
              <a:buSzPts val="2000"/>
              <a:buChar char="•"/>
              <a:defRPr b="1">
                <a:solidFill>
                  <a:schemeClr val="lt1"/>
                </a:solidFill>
              </a:defRPr>
            </a:lvl3pPr>
            <a:lvl4pPr marL="1828800" lvl="3" indent="-342900" algn="l">
              <a:lnSpc>
                <a:spcPct val="90000"/>
              </a:lnSpc>
              <a:spcBef>
                <a:spcPts val="500"/>
              </a:spcBef>
              <a:spcAft>
                <a:spcPts val="0"/>
              </a:spcAft>
              <a:buClr>
                <a:schemeClr val="lt1"/>
              </a:buClr>
              <a:buSzPts val="1800"/>
              <a:buChar char="•"/>
              <a:defRPr b="1">
                <a:solidFill>
                  <a:schemeClr val="lt1"/>
                </a:solidFill>
              </a:defRPr>
            </a:lvl4pPr>
            <a:lvl5pPr marL="2286000" lvl="4" indent="-342900" algn="l">
              <a:lnSpc>
                <a:spcPct val="90000"/>
              </a:lnSpc>
              <a:spcBef>
                <a:spcPts val="500"/>
              </a:spcBef>
              <a:spcAft>
                <a:spcPts val="0"/>
              </a:spcAft>
              <a:buClr>
                <a:schemeClr val="lt1"/>
              </a:buClr>
              <a:buSzPts val="1800"/>
              <a:buChar char="•"/>
              <a:defRPr b="1">
                <a:solidFill>
                  <a:schemeClr val="lt1"/>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5"/>
        <p:cNvGrpSpPr/>
        <p:nvPr/>
      </p:nvGrpSpPr>
      <p:grpSpPr>
        <a:xfrm>
          <a:off x="0" y="0"/>
          <a:ext cx="0" cy="0"/>
          <a:chOff x="0" y="0"/>
          <a:chExt cx="0" cy="0"/>
        </a:xfrm>
      </p:grpSpPr>
      <p:sp>
        <p:nvSpPr>
          <p:cNvPr id="26" name="Google Shape;26;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5"/>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5"/>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9" name="Google Shape;29;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0" name="Google Shape;30;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1" name="Google Shape;31;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2"/>
        <p:cNvGrpSpPr/>
        <p:nvPr/>
      </p:nvGrpSpPr>
      <p:grpSpPr>
        <a:xfrm>
          <a:off x="0" y="0"/>
          <a:ext cx="0" cy="0"/>
          <a:chOff x="0" y="0"/>
          <a:chExt cx="0" cy="0"/>
        </a:xfrm>
      </p:grpSpPr>
      <p:sp>
        <p:nvSpPr>
          <p:cNvPr id="33" name="Google Shape;33;p6"/>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4" name="Google Shape;34;p6"/>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5" name="Google Shape;35;p6"/>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6"/>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7" name="Google Shape;37;p6"/>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8" name="Google Shape;38;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9" name="Google Shape;39;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0" name="Google Shape;40;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1"/>
        <p:cNvGrpSpPr/>
        <p:nvPr/>
      </p:nvGrpSpPr>
      <p:grpSpPr>
        <a:xfrm>
          <a:off x="0" y="0"/>
          <a:ext cx="0" cy="0"/>
          <a:chOff x="0" y="0"/>
          <a:chExt cx="0" cy="0"/>
        </a:xfrm>
      </p:grpSpPr>
      <p:sp>
        <p:nvSpPr>
          <p:cNvPr id="42" name="Google Shape;42;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3" name="Google Shape;43;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4" name="Google Shape;44;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5" name="Google Shape;45;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0"/>
        <p:cNvGrpSpPr/>
        <p:nvPr/>
      </p:nvGrpSpPr>
      <p:grpSpPr>
        <a:xfrm>
          <a:off x="0" y="0"/>
          <a:ext cx="0" cy="0"/>
          <a:chOff x="0" y="0"/>
          <a:chExt cx="0" cy="0"/>
        </a:xfrm>
      </p:grpSpPr>
      <p:sp>
        <p:nvSpPr>
          <p:cNvPr id="51" name="Google Shape;51;p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2" name="Google Shape;52;p9"/>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3" name="Google Shape;53;p9"/>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4" name="Google Shape;54;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5" name="Google Shape;55;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6" name="Google Shape;56;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57"/>
        <p:cNvGrpSpPr/>
        <p:nvPr/>
      </p:nvGrpSpPr>
      <p:grpSpPr>
        <a:xfrm>
          <a:off x="0" y="0"/>
          <a:ext cx="0" cy="0"/>
          <a:chOff x="0" y="0"/>
          <a:chExt cx="0" cy="0"/>
        </a:xfrm>
      </p:grpSpPr>
      <p:sp>
        <p:nvSpPr>
          <p:cNvPr id="58" name="Google Shape;58;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9" name="Google Shape;59;p10"/>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dirty="0"/>
          </a:p>
        </p:txBody>
      </p:sp>
      <p:sp>
        <p:nvSpPr>
          <p:cNvPr id="60" name="Google Shape;60;p1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1" name="Google Shape;61;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2" name="Google Shape;62;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3" name="Google Shape;63;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4"/>
        <p:cNvGrpSpPr/>
        <p:nvPr/>
      </p:nvGrpSpPr>
      <p:grpSpPr>
        <a:xfrm>
          <a:off x="0" y="0"/>
          <a:ext cx="0" cy="0"/>
          <a:chOff x="0" y="0"/>
          <a:chExt cx="0" cy="0"/>
        </a:xfrm>
      </p:grpSpPr>
      <p:sp>
        <p:nvSpPr>
          <p:cNvPr id="65" name="Google Shape;65;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6" name="Google Shape;66;p1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7" name="Google Shape;67;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8" name="Google Shape;68;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9" name="Google Shape;69;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0"/>
        <p:cNvGrpSpPr/>
        <p:nvPr/>
      </p:nvGrpSpPr>
      <p:grpSpPr>
        <a:xfrm>
          <a:off x="0" y="0"/>
          <a:ext cx="0" cy="0"/>
          <a:chOff x="0" y="0"/>
          <a:chExt cx="0" cy="0"/>
        </a:xfrm>
      </p:grpSpPr>
      <p:sp>
        <p:nvSpPr>
          <p:cNvPr id="71" name="Google Shape;71;p12"/>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12"/>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3" name="Google Shape;73;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4" name="Google Shape;74;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5" name="Google Shape;75;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9" name="Google Shape;9;p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10" name="Google Shape;10;p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dirty="0"/>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1" r:id="rId3"/>
    <p:sldLayoutId id="2147483652" r:id="rId4"/>
    <p:sldLayoutId id="2147483653" r:id="rId5"/>
    <p:sldLayoutId id="2147483655" r:id="rId6"/>
    <p:sldLayoutId id="2147483656" r:id="rId7"/>
    <p:sldLayoutId id="2147483657" r:id="rId8"/>
    <p:sldLayoutId id="2147483658"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79"/>
        <p:cNvGrpSpPr/>
        <p:nvPr/>
      </p:nvGrpSpPr>
      <p:grpSpPr>
        <a:xfrm>
          <a:off x="0" y="0"/>
          <a:ext cx="0" cy="0"/>
          <a:chOff x="0" y="0"/>
          <a:chExt cx="0" cy="0"/>
        </a:xfrm>
      </p:grpSpPr>
      <p:sp>
        <p:nvSpPr>
          <p:cNvPr id="80" name="Google Shape;80;p13"/>
          <p:cNvSpPr txBox="1">
            <a:spLocks noGrp="1"/>
          </p:cNvSpPr>
          <p:nvPr>
            <p:ph type="ctrTitle"/>
          </p:nvPr>
        </p:nvSpPr>
        <p:spPr>
          <a:xfrm>
            <a:off x="386238" y="385367"/>
            <a:ext cx="11430000" cy="1671718"/>
          </a:xfrm>
          <a:prstGeom prst="rect">
            <a:avLst/>
          </a:prstGeom>
          <a:noFill/>
          <a:ln>
            <a:noFill/>
          </a:ln>
        </p:spPr>
        <p:txBody>
          <a:bodyPr spcFirstLastPara="1" wrap="square" lIns="91425" tIns="45700" rIns="91425" bIns="45700" anchor="ctr" anchorCtr="0">
            <a:noAutofit/>
          </a:bodyPr>
          <a:lstStyle/>
          <a:p>
            <a:pPr marL="0" lvl="0" indent="0" rtl="0">
              <a:lnSpc>
                <a:spcPct val="90000"/>
              </a:lnSpc>
              <a:spcBef>
                <a:spcPts val="0"/>
              </a:spcBef>
              <a:spcAft>
                <a:spcPts val="0"/>
              </a:spcAft>
              <a:buClr>
                <a:schemeClr val="lt1"/>
              </a:buClr>
              <a:buSzPts val="7000"/>
              <a:buFont typeface="Cambria"/>
              <a:buNone/>
            </a:pPr>
            <a:r>
              <a:rPr lang="en-US" sz="5400" b="1" dirty="0"/>
              <a:t>Seeing the Cross As God Sees It</a:t>
            </a:r>
            <a:endParaRPr sz="5400" dirty="0"/>
          </a:p>
        </p:txBody>
      </p:sp>
      <p:sp>
        <p:nvSpPr>
          <p:cNvPr id="81" name="Google Shape;81;p13"/>
          <p:cNvSpPr txBox="1">
            <a:spLocks noGrp="1"/>
          </p:cNvSpPr>
          <p:nvPr>
            <p:ph type="subTitle" idx="1"/>
          </p:nvPr>
        </p:nvSpPr>
        <p:spPr>
          <a:xfrm>
            <a:off x="7409089" y="6113695"/>
            <a:ext cx="4548187" cy="744305"/>
          </a:xfrm>
          <a:prstGeom prst="rect">
            <a:avLst/>
          </a:prstGeom>
          <a:noFill/>
          <a:ln>
            <a:noFill/>
          </a:ln>
        </p:spPr>
        <p:txBody>
          <a:bodyPr spcFirstLastPara="1" wrap="square" lIns="91425" tIns="45700" rIns="91425" bIns="45700" anchor="ctr" anchorCtr="0">
            <a:noAutofit/>
          </a:bodyPr>
          <a:lstStyle/>
          <a:p>
            <a:pPr marL="0" lvl="0" indent="0" rtl="0">
              <a:lnSpc>
                <a:spcPct val="90000"/>
              </a:lnSpc>
              <a:spcBef>
                <a:spcPts val="0"/>
              </a:spcBef>
              <a:spcAft>
                <a:spcPts val="0"/>
              </a:spcAft>
              <a:buClr>
                <a:schemeClr val="lt1"/>
              </a:buClr>
              <a:buSzPts val="3000"/>
              <a:buNone/>
            </a:pPr>
            <a:r>
              <a:rPr lang="en-US" sz="3200" dirty="0"/>
              <a:t>Isa. 53:6-11</a:t>
            </a:r>
            <a:endParaRPr sz="3200" dirty="0"/>
          </a:p>
        </p:txBody>
      </p:sp>
    </p:spTree>
    <p:extLst>
      <p:ext uri="{BB962C8B-B14F-4D97-AF65-F5344CB8AC3E}">
        <p14:creationId xmlns:p14="http://schemas.microsoft.com/office/powerpoint/2010/main" val="14436156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79"/>
        <p:cNvGrpSpPr/>
        <p:nvPr/>
      </p:nvGrpSpPr>
      <p:grpSpPr>
        <a:xfrm>
          <a:off x="0" y="0"/>
          <a:ext cx="0" cy="0"/>
          <a:chOff x="0" y="0"/>
          <a:chExt cx="0" cy="0"/>
        </a:xfrm>
      </p:grpSpPr>
      <p:sp>
        <p:nvSpPr>
          <p:cNvPr id="2" name="TextBox 1">
            <a:extLst>
              <a:ext uri="{FF2B5EF4-FFF2-40B4-BE49-F238E27FC236}">
                <a16:creationId xmlns:a16="http://schemas.microsoft.com/office/drawing/2014/main" id="{4AA2939F-0D24-4821-8F2B-4DE996F35E0F}"/>
              </a:ext>
            </a:extLst>
          </p:cNvPr>
          <p:cNvSpPr txBox="1"/>
          <p:nvPr/>
        </p:nvSpPr>
        <p:spPr>
          <a:xfrm>
            <a:off x="433753" y="898108"/>
            <a:ext cx="11249844" cy="5632311"/>
          </a:xfrm>
          <a:prstGeom prst="rect">
            <a:avLst/>
          </a:prstGeom>
          <a:solidFill>
            <a:srgbClr val="04070C"/>
          </a:solidFill>
          <a:ln w="76200">
            <a:solidFill>
              <a:srgbClr val="0000CC"/>
            </a:solidFill>
          </a:ln>
        </p:spPr>
        <p:txBody>
          <a:bodyPr wrap="square" rtlCol="0">
            <a:spAutoFit/>
          </a:bodyPr>
          <a:lstStyle/>
          <a:p>
            <a:pPr algn="just"/>
            <a:r>
              <a:rPr lang="en-US" sz="2400" b="1" dirty="0">
                <a:solidFill>
                  <a:schemeClr val="bg1"/>
                </a:solidFill>
                <a:latin typeface="Calibri" panose="020F0502020204030204" pitchFamily="34" charset="0"/>
                <a:cs typeface="Calibri" panose="020F0502020204030204" pitchFamily="34" charset="0"/>
              </a:rPr>
              <a:t>  6  All we like sheep have gone astray; We have turned, every one, to his own way; And the LORD has laid on Him the iniquity of us all. </a:t>
            </a:r>
          </a:p>
          <a:p>
            <a:pPr algn="just"/>
            <a:r>
              <a:rPr lang="en-US" sz="2400" b="1" dirty="0">
                <a:solidFill>
                  <a:schemeClr val="bg1"/>
                </a:solidFill>
                <a:latin typeface="Calibri" panose="020F0502020204030204" pitchFamily="34" charset="0"/>
                <a:cs typeface="Calibri" panose="020F0502020204030204" pitchFamily="34" charset="0"/>
              </a:rPr>
              <a:t>  7  He was oppressed and He was afflicted, Yet He opened not His mouth; He was led as a lamb to the slaughter, And as a sheep before its shearers is silent, So He opened not His mouth. </a:t>
            </a:r>
          </a:p>
          <a:p>
            <a:pPr algn="just"/>
            <a:r>
              <a:rPr lang="en-US" sz="2400" b="1" dirty="0">
                <a:solidFill>
                  <a:schemeClr val="bg1"/>
                </a:solidFill>
                <a:latin typeface="Calibri" panose="020F0502020204030204" pitchFamily="34" charset="0"/>
                <a:cs typeface="Calibri" panose="020F0502020204030204" pitchFamily="34" charset="0"/>
              </a:rPr>
              <a:t>  8  He was taken from prison and from judgment, And who will declare His generation? For He was cut off from the land of the living; For the transgressions of My people He was stricken. </a:t>
            </a:r>
          </a:p>
          <a:p>
            <a:pPr algn="just"/>
            <a:r>
              <a:rPr lang="en-US" sz="2400" b="1" dirty="0">
                <a:solidFill>
                  <a:schemeClr val="bg1"/>
                </a:solidFill>
                <a:latin typeface="Calibri" panose="020F0502020204030204" pitchFamily="34" charset="0"/>
                <a:cs typeface="Calibri" panose="020F0502020204030204" pitchFamily="34" charset="0"/>
              </a:rPr>
              <a:t>  9  And they made His grave with the wicked—But with the rich at His death, Because He had done no violence, Nor was any deceit in His mouth. </a:t>
            </a:r>
          </a:p>
          <a:p>
            <a:pPr algn="just"/>
            <a:r>
              <a:rPr lang="en-US" sz="2400" b="1" dirty="0">
                <a:solidFill>
                  <a:schemeClr val="bg1"/>
                </a:solidFill>
                <a:latin typeface="Calibri" panose="020F0502020204030204" pitchFamily="34" charset="0"/>
                <a:cs typeface="Calibri" panose="020F0502020204030204" pitchFamily="34" charset="0"/>
              </a:rPr>
              <a:t>  10  Yet it pleased the LORD to bruise Him; He has put Him to grief. When You make His soul an offering for sin, He shall see His seed, He shall prolong His days, And the pleasure of the LORD shall prosper in His hand. </a:t>
            </a:r>
          </a:p>
          <a:p>
            <a:pPr algn="just"/>
            <a:r>
              <a:rPr lang="en-US" sz="2400" b="1" dirty="0">
                <a:solidFill>
                  <a:schemeClr val="bg1"/>
                </a:solidFill>
                <a:latin typeface="Calibri" panose="020F0502020204030204" pitchFamily="34" charset="0"/>
                <a:cs typeface="Calibri" panose="020F0502020204030204" pitchFamily="34" charset="0"/>
              </a:rPr>
              <a:t>  11  He shall see the labor of His soul, and be satisfied. By His knowledge My righteous Servant shall justify many, For He shall bear their iniquities. </a:t>
            </a:r>
          </a:p>
        </p:txBody>
      </p:sp>
      <p:sp>
        <p:nvSpPr>
          <p:cNvPr id="5" name="TextBox 4">
            <a:extLst>
              <a:ext uri="{FF2B5EF4-FFF2-40B4-BE49-F238E27FC236}">
                <a16:creationId xmlns:a16="http://schemas.microsoft.com/office/drawing/2014/main" id="{08F0B4FA-6322-4EAB-9238-255EA7E2A2B4}"/>
              </a:ext>
            </a:extLst>
          </p:cNvPr>
          <p:cNvSpPr txBox="1"/>
          <p:nvPr/>
        </p:nvSpPr>
        <p:spPr>
          <a:xfrm>
            <a:off x="375139" y="233400"/>
            <a:ext cx="11383108" cy="646331"/>
          </a:xfrm>
          <a:prstGeom prst="rect">
            <a:avLst/>
          </a:prstGeom>
          <a:noFill/>
        </p:spPr>
        <p:txBody>
          <a:bodyPr wrap="square" rtlCol="0">
            <a:spAutoFit/>
          </a:bodyPr>
          <a:lstStyle/>
          <a:p>
            <a:pPr algn="ctr"/>
            <a:r>
              <a:rPr lang="en-US" sz="3600" b="1" dirty="0">
                <a:solidFill>
                  <a:schemeClr val="bg1"/>
                </a:solidFill>
                <a:latin typeface="Calibri" panose="020F0502020204030204" pitchFamily="34" charset="0"/>
                <a:cs typeface="Calibri" panose="020F0502020204030204" pitchFamily="34" charset="0"/>
              </a:rPr>
              <a:t>Seeing the Cross as God Sees It</a:t>
            </a:r>
          </a:p>
        </p:txBody>
      </p:sp>
    </p:spTree>
    <p:extLst>
      <p:ext uri="{BB962C8B-B14F-4D97-AF65-F5344CB8AC3E}">
        <p14:creationId xmlns:p14="http://schemas.microsoft.com/office/powerpoint/2010/main" val="4849181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79"/>
        <p:cNvGrpSpPr/>
        <p:nvPr/>
      </p:nvGrpSpPr>
      <p:grpSpPr>
        <a:xfrm>
          <a:off x="0" y="0"/>
          <a:ext cx="0" cy="0"/>
          <a:chOff x="0" y="0"/>
          <a:chExt cx="0" cy="0"/>
        </a:xfrm>
      </p:grpSpPr>
      <p:sp>
        <p:nvSpPr>
          <p:cNvPr id="2" name="TextBox 1">
            <a:extLst>
              <a:ext uri="{FF2B5EF4-FFF2-40B4-BE49-F238E27FC236}">
                <a16:creationId xmlns:a16="http://schemas.microsoft.com/office/drawing/2014/main" id="{4AA2939F-0D24-4821-8F2B-4DE996F35E0F}"/>
              </a:ext>
            </a:extLst>
          </p:cNvPr>
          <p:cNvSpPr txBox="1"/>
          <p:nvPr/>
        </p:nvSpPr>
        <p:spPr>
          <a:xfrm>
            <a:off x="433753" y="990468"/>
            <a:ext cx="11249844" cy="5478423"/>
          </a:xfrm>
          <a:prstGeom prst="rect">
            <a:avLst/>
          </a:prstGeom>
          <a:solidFill>
            <a:srgbClr val="04070C"/>
          </a:solidFill>
          <a:ln w="76200">
            <a:solidFill>
              <a:srgbClr val="0000CC"/>
            </a:solidFill>
          </a:ln>
        </p:spPr>
        <p:txBody>
          <a:bodyPr wrap="square" rtlCol="0">
            <a:spAutoFit/>
          </a:bodyPr>
          <a:lstStyle/>
          <a:p>
            <a:pPr marL="457200" indent="-457200" algn="just">
              <a:spcAft>
                <a:spcPts val="1200"/>
              </a:spcAft>
              <a:buClr>
                <a:schemeClr val="bg1"/>
              </a:buClr>
              <a:buFont typeface="Arial" panose="020B0604020202020204" pitchFamily="34" charset="0"/>
              <a:buChar char="•"/>
            </a:pPr>
            <a:r>
              <a:rPr lang="en-US" sz="3000" b="1" dirty="0">
                <a:solidFill>
                  <a:schemeClr val="bg1"/>
                </a:solidFill>
                <a:latin typeface="Calibri" panose="020F0502020204030204" pitchFamily="34" charset="0"/>
                <a:cs typeface="Calibri" panose="020F0502020204030204" pitchFamily="34" charset="0"/>
              </a:rPr>
              <a:t>So many ways to look at the cross</a:t>
            </a:r>
          </a:p>
          <a:p>
            <a:pPr marL="457200" indent="-457200" algn="just">
              <a:spcAft>
                <a:spcPts val="1200"/>
              </a:spcAft>
              <a:buClr>
                <a:schemeClr val="bg1"/>
              </a:buClr>
              <a:buFont typeface="Arial" panose="020B0604020202020204" pitchFamily="34" charset="0"/>
              <a:buChar char="•"/>
            </a:pPr>
            <a:r>
              <a:rPr lang="en-US" sz="3000" b="1" dirty="0">
                <a:solidFill>
                  <a:schemeClr val="bg1"/>
                </a:solidFill>
                <a:latin typeface="Calibri" panose="020F0502020204030204" pitchFamily="34" charset="0"/>
                <a:cs typeface="Calibri" panose="020F0502020204030204" pitchFamily="34" charset="0"/>
              </a:rPr>
              <a:t>Those passing by the cross</a:t>
            </a:r>
          </a:p>
          <a:p>
            <a:pPr marL="457200" indent="-457200" algn="just">
              <a:spcAft>
                <a:spcPts val="1200"/>
              </a:spcAft>
              <a:buClr>
                <a:schemeClr val="bg1"/>
              </a:buClr>
              <a:buFont typeface="Arial" panose="020B0604020202020204" pitchFamily="34" charset="0"/>
              <a:buChar char="•"/>
            </a:pPr>
            <a:r>
              <a:rPr lang="en-US" sz="3000" b="1" dirty="0">
                <a:solidFill>
                  <a:schemeClr val="bg1"/>
                </a:solidFill>
                <a:latin typeface="Calibri" panose="020F0502020204030204" pitchFamily="34" charset="0"/>
                <a:cs typeface="Calibri" panose="020F0502020204030204" pitchFamily="34" charset="0"/>
              </a:rPr>
              <a:t>Those soldiers at the cross</a:t>
            </a:r>
          </a:p>
          <a:p>
            <a:pPr marL="457200" indent="-457200" algn="just">
              <a:spcAft>
                <a:spcPts val="1200"/>
              </a:spcAft>
              <a:buClr>
                <a:schemeClr val="bg1"/>
              </a:buClr>
              <a:buFont typeface="Arial" panose="020B0604020202020204" pitchFamily="34" charset="0"/>
              <a:buChar char="•"/>
            </a:pPr>
            <a:r>
              <a:rPr lang="en-US" sz="3000" b="1" dirty="0">
                <a:solidFill>
                  <a:schemeClr val="bg1"/>
                </a:solidFill>
                <a:latin typeface="Calibri" panose="020F0502020204030204" pitchFamily="34" charset="0"/>
                <a:cs typeface="Calibri" panose="020F0502020204030204" pitchFamily="34" charset="0"/>
              </a:rPr>
              <a:t>Those who plotted and brought about the cross</a:t>
            </a:r>
          </a:p>
          <a:p>
            <a:pPr marL="457200" indent="-457200" algn="just">
              <a:spcAft>
                <a:spcPts val="1200"/>
              </a:spcAft>
              <a:buClr>
                <a:schemeClr val="bg1"/>
              </a:buClr>
              <a:buFont typeface="Arial" panose="020B0604020202020204" pitchFamily="34" charset="0"/>
              <a:buChar char="•"/>
            </a:pPr>
            <a:r>
              <a:rPr lang="en-US" sz="3000" b="1" dirty="0">
                <a:solidFill>
                  <a:schemeClr val="bg1"/>
                </a:solidFill>
                <a:latin typeface="Calibri" panose="020F0502020204030204" pitchFamily="34" charset="0"/>
                <a:cs typeface="Calibri" panose="020F0502020204030204" pitchFamily="34" charset="0"/>
              </a:rPr>
              <a:t>His disciples who were not at the cross</a:t>
            </a:r>
          </a:p>
          <a:p>
            <a:pPr marL="457200" indent="-457200" algn="just">
              <a:spcAft>
                <a:spcPts val="1200"/>
              </a:spcAft>
              <a:buClr>
                <a:schemeClr val="bg1"/>
              </a:buClr>
              <a:buFont typeface="Arial" panose="020B0604020202020204" pitchFamily="34" charset="0"/>
              <a:buChar char="•"/>
            </a:pPr>
            <a:r>
              <a:rPr lang="en-US" sz="3000" b="1" dirty="0">
                <a:solidFill>
                  <a:schemeClr val="bg1"/>
                </a:solidFill>
                <a:latin typeface="Calibri" panose="020F0502020204030204" pitchFamily="34" charset="0"/>
                <a:cs typeface="Calibri" panose="020F0502020204030204" pitchFamily="34" charset="0"/>
              </a:rPr>
              <a:t>His disciples, those holy women, who buried Him</a:t>
            </a:r>
          </a:p>
          <a:p>
            <a:pPr marL="457200" indent="-457200" algn="just">
              <a:spcAft>
                <a:spcPts val="1200"/>
              </a:spcAft>
              <a:buClr>
                <a:schemeClr val="bg1"/>
              </a:buClr>
              <a:buFont typeface="Arial" panose="020B0604020202020204" pitchFamily="34" charset="0"/>
              <a:buChar char="•"/>
            </a:pPr>
            <a:r>
              <a:rPr lang="en-US" sz="3000" b="1" dirty="0">
                <a:solidFill>
                  <a:schemeClr val="bg1"/>
                </a:solidFill>
                <a:latin typeface="Calibri" panose="020F0502020204030204" pitchFamily="34" charset="0"/>
                <a:cs typeface="Calibri" panose="020F0502020204030204" pitchFamily="34" charset="0"/>
              </a:rPr>
              <a:t>His mother, His brothers</a:t>
            </a:r>
          </a:p>
          <a:p>
            <a:pPr marL="457200" indent="-457200" algn="just">
              <a:spcAft>
                <a:spcPts val="1200"/>
              </a:spcAft>
              <a:buClr>
                <a:schemeClr val="bg1"/>
              </a:buClr>
              <a:buFont typeface="Arial" panose="020B0604020202020204" pitchFamily="34" charset="0"/>
              <a:buChar char="•"/>
            </a:pPr>
            <a:r>
              <a:rPr lang="en-US" sz="3000" b="1" dirty="0">
                <a:solidFill>
                  <a:schemeClr val="bg1"/>
                </a:solidFill>
                <a:latin typeface="Calibri" panose="020F0502020204030204" pitchFamily="34" charset="0"/>
                <a:cs typeface="Calibri" panose="020F0502020204030204" pitchFamily="34" charset="0"/>
              </a:rPr>
              <a:t>The various views in our day</a:t>
            </a:r>
          </a:p>
          <a:p>
            <a:pPr marL="457200" indent="-457200" algn="just">
              <a:spcAft>
                <a:spcPts val="1200"/>
              </a:spcAft>
              <a:buClr>
                <a:schemeClr val="bg1"/>
              </a:buClr>
              <a:buFont typeface="Arial" panose="020B0604020202020204" pitchFamily="34" charset="0"/>
              <a:buChar char="•"/>
            </a:pPr>
            <a:r>
              <a:rPr lang="en-US" sz="3000" b="1" dirty="0">
                <a:solidFill>
                  <a:schemeClr val="bg1"/>
                </a:solidFill>
                <a:latin typeface="Calibri" panose="020F0502020204030204" pitchFamily="34" charset="0"/>
                <a:cs typeface="Calibri" panose="020F0502020204030204" pitchFamily="34" charset="0"/>
              </a:rPr>
              <a:t>The most important view, how does God see the cross?</a:t>
            </a:r>
            <a:endParaRPr lang="en-US" sz="2400" b="1" dirty="0">
              <a:solidFill>
                <a:schemeClr val="bg1"/>
              </a:solidFill>
              <a:latin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08F0B4FA-6322-4EAB-9238-255EA7E2A2B4}"/>
              </a:ext>
            </a:extLst>
          </p:cNvPr>
          <p:cNvSpPr txBox="1"/>
          <p:nvPr/>
        </p:nvSpPr>
        <p:spPr>
          <a:xfrm>
            <a:off x="375139" y="233400"/>
            <a:ext cx="11383108" cy="646331"/>
          </a:xfrm>
          <a:prstGeom prst="rect">
            <a:avLst/>
          </a:prstGeom>
          <a:noFill/>
        </p:spPr>
        <p:txBody>
          <a:bodyPr wrap="square" rtlCol="0">
            <a:spAutoFit/>
          </a:bodyPr>
          <a:lstStyle/>
          <a:p>
            <a:pPr algn="ctr"/>
            <a:r>
              <a:rPr lang="en-US" sz="3600" b="1" dirty="0">
                <a:solidFill>
                  <a:schemeClr val="bg1"/>
                </a:solidFill>
                <a:latin typeface="Calibri" panose="020F0502020204030204" pitchFamily="34" charset="0"/>
                <a:cs typeface="Calibri" panose="020F0502020204030204" pitchFamily="34" charset="0"/>
              </a:rPr>
              <a:t>Seeing the Cross as God Sees the Cross</a:t>
            </a:r>
          </a:p>
        </p:txBody>
      </p:sp>
    </p:spTree>
    <p:extLst>
      <p:ext uri="{BB962C8B-B14F-4D97-AF65-F5344CB8AC3E}">
        <p14:creationId xmlns:p14="http://schemas.microsoft.com/office/powerpoint/2010/main" val="17302554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79"/>
        <p:cNvGrpSpPr/>
        <p:nvPr/>
      </p:nvGrpSpPr>
      <p:grpSpPr>
        <a:xfrm>
          <a:off x="0" y="0"/>
          <a:ext cx="0" cy="0"/>
          <a:chOff x="0" y="0"/>
          <a:chExt cx="0" cy="0"/>
        </a:xfrm>
      </p:grpSpPr>
      <p:sp>
        <p:nvSpPr>
          <p:cNvPr id="2" name="TextBox 1">
            <a:extLst>
              <a:ext uri="{FF2B5EF4-FFF2-40B4-BE49-F238E27FC236}">
                <a16:creationId xmlns:a16="http://schemas.microsoft.com/office/drawing/2014/main" id="{4AA2939F-0D24-4821-8F2B-4DE996F35E0F}"/>
              </a:ext>
            </a:extLst>
          </p:cNvPr>
          <p:cNvSpPr txBox="1"/>
          <p:nvPr/>
        </p:nvSpPr>
        <p:spPr>
          <a:xfrm>
            <a:off x="433753" y="990468"/>
            <a:ext cx="11249844" cy="5478423"/>
          </a:xfrm>
          <a:prstGeom prst="rect">
            <a:avLst/>
          </a:prstGeom>
          <a:solidFill>
            <a:srgbClr val="04070C"/>
          </a:solidFill>
          <a:ln w="76200">
            <a:solidFill>
              <a:srgbClr val="0000CC"/>
            </a:solidFill>
          </a:ln>
        </p:spPr>
        <p:txBody>
          <a:bodyPr wrap="square" rtlCol="0">
            <a:spAutoFit/>
          </a:bodyPr>
          <a:lstStyle/>
          <a:p>
            <a:pPr marL="457200" indent="-457200" algn="just">
              <a:spcAft>
                <a:spcPts val="1200"/>
              </a:spcAft>
              <a:buClr>
                <a:schemeClr val="bg1"/>
              </a:buClr>
              <a:buFont typeface="Arial" panose="020B0604020202020204" pitchFamily="34" charset="0"/>
              <a:buChar char="•"/>
            </a:pPr>
            <a:r>
              <a:rPr lang="en-US" sz="3000" b="1" dirty="0">
                <a:solidFill>
                  <a:schemeClr val="bg1"/>
                </a:solidFill>
                <a:latin typeface="Calibri" panose="020F0502020204030204" pitchFamily="34" charset="0"/>
                <a:cs typeface="Calibri" panose="020F0502020204030204" pitchFamily="34" charset="0"/>
              </a:rPr>
              <a:t>God sees the cross as only way to redeem mankind</a:t>
            </a:r>
          </a:p>
          <a:p>
            <a:pPr marL="457200" indent="-457200" algn="just">
              <a:spcAft>
                <a:spcPts val="1200"/>
              </a:spcAft>
              <a:buClr>
                <a:schemeClr val="bg1"/>
              </a:buClr>
              <a:buFont typeface="Arial" panose="020B0604020202020204" pitchFamily="34" charset="0"/>
              <a:buChar char="•"/>
            </a:pPr>
            <a:r>
              <a:rPr lang="en-US" sz="3000" b="1" dirty="0">
                <a:solidFill>
                  <a:schemeClr val="bg1"/>
                </a:solidFill>
                <a:latin typeface="Calibri" panose="020F0502020204030204" pitchFamily="34" charset="0"/>
                <a:cs typeface="Calibri" panose="020F0502020204030204" pitchFamily="34" charset="0"/>
              </a:rPr>
              <a:t>God sees the cross as demonstration of His supreme love</a:t>
            </a:r>
          </a:p>
          <a:p>
            <a:pPr marL="457200" indent="-457200" algn="just">
              <a:spcAft>
                <a:spcPts val="1200"/>
              </a:spcAft>
              <a:buClr>
                <a:schemeClr val="bg1"/>
              </a:buClr>
              <a:buFont typeface="Arial" panose="020B0604020202020204" pitchFamily="34" charset="0"/>
              <a:buChar char="•"/>
            </a:pPr>
            <a:r>
              <a:rPr lang="en-US" sz="3000" b="1" dirty="0">
                <a:solidFill>
                  <a:schemeClr val="bg1"/>
                </a:solidFill>
                <a:latin typeface="Calibri" panose="020F0502020204030204" pitchFamily="34" charset="0"/>
                <a:cs typeface="Calibri" panose="020F0502020204030204" pitchFamily="34" charset="0"/>
              </a:rPr>
              <a:t>God sees the cross as demonstration of His grace</a:t>
            </a:r>
          </a:p>
          <a:p>
            <a:pPr marL="457200" indent="-457200" algn="just">
              <a:spcAft>
                <a:spcPts val="1200"/>
              </a:spcAft>
              <a:buClr>
                <a:schemeClr val="bg1"/>
              </a:buClr>
              <a:buFont typeface="Arial" panose="020B0604020202020204" pitchFamily="34" charset="0"/>
              <a:buChar char="•"/>
            </a:pPr>
            <a:r>
              <a:rPr lang="en-US" sz="3000" b="1" dirty="0">
                <a:solidFill>
                  <a:schemeClr val="bg1"/>
                </a:solidFill>
                <a:latin typeface="Calibri" panose="020F0502020204030204" pitchFamily="34" charset="0"/>
                <a:cs typeface="Calibri" panose="020F0502020204030204" pitchFamily="34" charset="0"/>
              </a:rPr>
              <a:t>God sees the cross as the message to draw all men to Him</a:t>
            </a:r>
          </a:p>
          <a:p>
            <a:pPr marL="457200" indent="-457200" algn="just">
              <a:spcAft>
                <a:spcPts val="1200"/>
              </a:spcAft>
              <a:buClr>
                <a:schemeClr val="bg1"/>
              </a:buClr>
              <a:buFont typeface="Arial" panose="020B0604020202020204" pitchFamily="34" charset="0"/>
              <a:buChar char="•"/>
            </a:pPr>
            <a:endParaRPr lang="en-US" sz="3000" b="1" dirty="0">
              <a:solidFill>
                <a:schemeClr val="bg1"/>
              </a:solidFill>
              <a:latin typeface="Calibri" panose="020F0502020204030204" pitchFamily="34" charset="0"/>
              <a:cs typeface="Calibri" panose="020F0502020204030204" pitchFamily="34" charset="0"/>
            </a:endParaRPr>
          </a:p>
          <a:p>
            <a:pPr marL="457200" indent="-457200" algn="just">
              <a:spcAft>
                <a:spcPts val="1200"/>
              </a:spcAft>
              <a:buClr>
                <a:schemeClr val="bg1"/>
              </a:buClr>
              <a:buFont typeface="Arial" panose="020B0604020202020204" pitchFamily="34" charset="0"/>
              <a:buChar char="•"/>
            </a:pPr>
            <a:endParaRPr lang="en-US" sz="3000" b="1" dirty="0">
              <a:solidFill>
                <a:schemeClr val="bg1"/>
              </a:solidFill>
              <a:latin typeface="Calibri" panose="020F0502020204030204" pitchFamily="34" charset="0"/>
              <a:cs typeface="Calibri" panose="020F0502020204030204" pitchFamily="34" charset="0"/>
            </a:endParaRPr>
          </a:p>
          <a:p>
            <a:pPr marL="457200" indent="-457200" algn="just">
              <a:spcAft>
                <a:spcPts val="1200"/>
              </a:spcAft>
              <a:buClr>
                <a:schemeClr val="bg1"/>
              </a:buClr>
              <a:buFont typeface="Arial" panose="020B0604020202020204" pitchFamily="34" charset="0"/>
              <a:buChar char="•"/>
            </a:pPr>
            <a:endParaRPr lang="en-US" sz="3000" b="1" dirty="0">
              <a:solidFill>
                <a:schemeClr val="bg1"/>
              </a:solidFill>
              <a:latin typeface="Calibri" panose="020F0502020204030204" pitchFamily="34" charset="0"/>
              <a:cs typeface="Calibri" panose="020F0502020204030204" pitchFamily="34" charset="0"/>
            </a:endParaRPr>
          </a:p>
          <a:p>
            <a:pPr marL="457200" indent="-457200" algn="just">
              <a:spcAft>
                <a:spcPts val="1200"/>
              </a:spcAft>
              <a:buClr>
                <a:schemeClr val="bg1"/>
              </a:buClr>
              <a:buFont typeface="Arial" panose="020B0604020202020204" pitchFamily="34" charset="0"/>
              <a:buChar char="•"/>
            </a:pPr>
            <a:endParaRPr lang="en-US" sz="3000" b="1" dirty="0">
              <a:solidFill>
                <a:schemeClr val="bg1"/>
              </a:solidFill>
              <a:latin typeface="Calibri" panose="020F0502020204030204" pitchFamily="34" charset="0"/>
              <a:cs typeface="Calibri" panose="020F0502020204030204" pitchFamily="34" charset="0"/>
            </a:endParaRPr>
          </a:p>
          <a:p>
            <a:pPr marL="457200" indent="-457200" algn="just">
              <a:spcAft>
                <a:spcPts val="1200"/>
              </a:spcAft>
              <a:buClr>
                <a:schemeClr val="bg1"/>
              </a:buClr>
              <a:buFont typeface="Arial" panose="020B0604020202020204" pitchFamily="34" charset="0"/>
              <a:buChar char="•"/>
            </a:pPr>
            <a:endParaRPr lang="en-US" sz="3000" b="1" dirty="0">
              <a:solidFill>
                <a:schemeClr val="bg1"/>
              </a:solidFill>
              <a:latin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08F0B4FA-6322-4EAB-9238-255EA7E2A2B4}"/>
              </a:ext>
            </a:extLst>
          </p:cNvPr>
          <p:cNvSpPr txBox="1"/>
          <p:nvPr/>
        </p:nvSpPr>
        <p:spPr>
          <a:xfrm>
            <a:off x="375139" y="233400"/>
            <a:ext cx="11383108" cy="646331"/>
          </a:xfrm>
          <a:prstGeom prst="rect">
            <a:avLst/>
          </a:prstGeom>
          <a:noFill/>
        </p:spPr>
        <p:txBody>
          <a:bodyPr wrap="square" rtlCol="0">
            <a:spAutoFit/>
          </a:bodyPr>
          <a:lstStyle/>
          <a:p>
            <a:pPr algn="ctr"/>
            <a:r>
              <a:rPr lang="en-US" sz="3600" b="1" dirty="0">
                <a:solidFill>
                  <a:schemeClr val="bg1"/>
                </a:solidFill>
                <a:latin typeface="Calibri" panose="020F0502020204030204" pitchFamily="34" charset="0"/>
                <a:cs typeface="Calibri" panose="020F0502020204030204" pitchFamily="34" charset="0"/>
              </a:rPr>
              <a:t>Seeing the Cross as God Sees the Cross</a:t>
            </a:r>
          </a:p>
        </p:txBody>
      </p:sp>
    </p:spTree>
    <p:extLst>
      <p:ext uri="{BB962C8B-B14F-4D97-AF65-F5344CB8AC3E}">
        <p14:creationId xmlns:p14="http://schemas.microsoft.com/office/powerpoint/2010/main" val="6702200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79"/>
        <p:cNvGrpSpPr/>
        <p:nvPr/>
      </p:nvGrpSpPr>
      <p:grpSpPr>
        <a:xfrm>
          <a:off x="0" y="0"/>
          <a:ext cx="0" cy="0"/>
          <a:chOff x="0" y="0"/>
          <a:chExt cx="0" cy="0"/>
        </a:xfrm>
      </p:grpSpPr>
      <p:sp>
        <p:nvSpPr>
          <p:cNvPr id="2" name="TextBox 1">
            <a:extLst>
              <a:ext uri="{FF2B5EF4-FFF2-40B4-BE49-F238E27FC236}">
                <a16:creationId xmlns:a16="http://schemas.microsoft.com/office/drawing/2014/main" id="{4AA2939F-0D24-4821-8F2B-4DE996F35E0F}"/>
              </a:ext>
            </a:extLst>
          </p:cNvPr>
          <p:cNvSpPr txBox="1"/>
          <p:nvPr/>
        </p:nvSpPr>
        <p:spPr>
          <a:xfrm>
            <a:off x="433753" y="990468"/>
            <a:ext cx="11249844" cy="5386090"/>
          </a:xfrm>
          <a:prstGeom prst="rect">
            <a:avLst/>
          </a:prstGeom>
          <a:solidFill>
            <a:srgbClr val="04070C"/>
          </a:solidFill>
          <a:ln w="76200">
            <a:solidFill>
              <a:srgbClr val="0000CC"/>
            </a:solidFill>
          </a:ln>
        </p:spPr>
        <p:txBody>
          <a:bodyPr wrap="square" rtlCol="0">
            <a:spAutoFit/>
          </a:bodyPr>
          <a:lstStyle/>
          <a:p>
            <a:pPr marL="457200" indent="-457200" algn="just">
              <a:spcAft>
                <a:spcPts val="1200"/>
              </a:spcAft>
              <a:buClr>
                <a:schemeClr val="bg1"/>
              </a:buClr>
              <a:buFont typeface="Arial" panose="020B0604020202020204" pitchFamily="34" charset="0"/>
              <a:buChar char="•"/>
            </a:pPr>
            <a:r>
              <a:rPr lang="en-US" sz="3000" b="1" dirty="0">
                <a:solidFill>
                  <a:schemeClr val="bg1"/>
                </a:solidFill>
                <a:latin typeface="Calibri" panose="020F0502020204030204" pitchFamily="34" charset="0"/>
                <a:cs typeface="Calibri" panose="020F0502020204030204" pitchFamily="34" charset="0"/>
              </a:rPr>
              <a:t>Standing at the foot of the cross</a:t>
            </a:r>
          </a:p>
          <a:p>
            <a:pPr marL="457200" indent="-457200" algn="just">
              <a:spcAft>
                <a:spcPts val="1200"/>
              </a:spcAft>
              <a:buClr>
                <a:schemeClr val="bg1"/>
              </a:buClr>
              <a:buFont typeface="Arial" panose="020B0604020202020204" pitchFamily="34" charset="0"/>
              <a:buChar char="•"/>
            </a:pPr>
            <a:r>
              <a:rPr lang="en-US" sz="3000" b="1" dirty="0">
                <a:solidFill>
                  <a:schemeClr val="bg1"/>
                </a:solidFill>
                <a:latin typeface="Calibri" panose="020F0502020204030204" pitchFamily="34" charset="0"/>
                <a:cs typeface="Calibri" panose="020F0502020204030204" pitchFamily="34" charset="0"/>
              </a:rPr>
              <a:t>See it as the only way for our redemption</a:t>
            </a:r>
          </a:p>
          <a:p>
            <a:pPr marL="457200" indent="-457200" algn="just">
              <a:spcAft>
                <a:spcPts val="1200"/>
              </a:spcAft>
              <a:buClr>
                <a:schemeClr val="bg1"/>
              </a:buClr>
              <a:buFont typeface="Arial" panose="020B0604020202020204" pitchFamily="34" charset="0"/>
              <a:buChar char="•"/>
            </a:pPr>
            <a:r>
              <a:rPr lang="en-US" sz="3000" b="1" dirty="0">
                <a:solidFill>
                  <a:schemeClr val="bg1"/>
                </a:solidFill>
                <a:latin typeface="Calibri" panose="020F0502020204030204" pitchFamily="34" charset="0"/>
                <a:cs typeface="Calibri" panose="020F0502020204030204" pitchFamily="34" charset="0"/>
              </a:rPr>
              <a:t>See it as the greatest love ever see</a:t>
            </a:r>
          </a:p>
          <a:p>
            <a:pPr marL="457200" indent="-457200" algn="just">
              <a:spcAft>
                <a:spcPts val="1200"/>
              </a:spcAft>
              <a:buClr>
                <a:schemeClr val="bg1"/>
              </a:buClr>
              <a:buFont typeface="Arial" panose="020B0604020202020204" pitchFamily="34" charset="0"/>
              <a:buChar char="•"/>
            </a:pPr>
            <a:r>
              <a:rPr lang="en-US" sz="3000" b="1" dirty="0">
                <a:solidFill>
                  <a:schemeClr val="bg1"/>
                </a:solidFill>
                <a:latin typeface="Calibri" panose="020F0502020204030204" pitchFamily="34" charset="0"/>
                <a:cs typeface="Calibri" panose="020F0502020204030204" pitchFamily="34" charset="0"/>
              </a:rPr>
              <a:t>See it as the source of never ending grace, the end of guilt</a:t>
            </a:r>
          </a:p>
          <a:p>
            <a:pPr marL="457200" indent="-457200" algn="just">
              <a:spcAft>
                <a:spcPts val="1200"/>
              </a:spcAft>
              <a:buClr>
                <a:schemeClr val="bg1"/>
              </a:buClr>
              <a:buFont typeface="Arial" panose="020B0604020202020204" pitchFamily="34" charset="0"/>
              <a:buChar char="•"/>
            </a:pPr>
            <a:r>
              <a:rPr lang="en-US" sz="3000" b="1" dirty="0">
                <a:solidFill>
                  <a:schemeClr val="bg1"/>
                </a:solidFill>
                <a:latin typeface="Calibri" panose="020F0502020204030204" pitchFamily="34" charset="0"/>
                <a:cs typeface="Calibri" panose="020F0502020204030204" pitchFamily="34" charset="0"/>
              </a:rPr>
              <a:t>See it as our motivation to share the message from the cross</a:t>
            </a:r>
          </a:p>
          <a:p>
            <a:pPr marL="457200" indent="-457200" algn="just">
              <a:spcAft>
                <a:spcPts val="1200"/>
              </a:spcAft>
              <a:buClr>
                <a:schemeClr val="bg1"/>
              </a:buClr>
              <a:buFont typeface="Arial" panose="020B0604020202020204" pitchFamily="34" charset="0"/>
              <a:buChar char="•"/>
            </a:pPr>
            <a:endParaRPr lang="en-US" sz="3000" b="1" dirty="0">
              <a:solidFill>
                <a:schemeClr val="bg1"/>
              </a:solidFill>
              <a:latin typeface="Calibri" panose="020F0502020204030204" pitchFamily="34" charset="0"/>
              <a:cs typeface="Calibri" panose="020F0502020204030204" pitchFamily="34" charset="0"/>
            </a:endParaRPr>
          </a:p>
          <a:p>
            <a:pPr marL="457200" indent="-457200" algn="just">
              <a:spcAft>
                <a:spcPts val="1200"/>
              </a:spcAft>
              <a:buClr>
                <a:schemeClr val="bg1"/>
              </a:buClr>
              <a:buFont typeface="Arial" panose="020B0604020202020204" pitchFamily="34" charset="0"/>
              <a:buChar char="•"/>
            </a:pPr>
            <a:endParaRPr lang="en-US" sz="3000" b="1" dirty="0">
              <a:solidFill>
                <a:schemeClr val="bg1"/>
              </a:solidFill>
              <a:latin typeface="Calibri" panose="020F0502020204030204" pitchFamily="34" charset="0"/>
              <a:cs typeface="Calibri" panose="020F0502020204030204" pitchFamily="34" charset="0"/>
            </a:endParaRPr>
          </a:p>
          <a:p>
            <a:pPr marL="457200" indent="-457200" algn="just">
              <a:spcAft>
                <a:spcPts val="1200"/>
              </a:spcAft>
              <a:buClr>
                <a:schemeClr val="bg1"/>
              </a:buClr>
              <a:buFont typeface="Arial" panose="020B0604020202020204" pitchFamily="34" charset="0"/>
              <a:buChar char="•"/>
            </a:pPr>
            <a:endParaRPr lang="en-US" sz="3000" b="1" dirty="0">
              <a:solidFill>
                <a:schemeClr val="bg1"/>
              </a:solidFill>
              <a:latin typeface="Calibri" panose="020F0502020204030204" pitchFamily="34" charset="0"/>
              <a:cs typeface="Calibri" panose="020F0502020204030204" pitchFamily="34" charset="0"/>
            </a:endParaRPr>
          </a:p>
          <a:p>
            <a:pPr marL="457200" indent="-457200" algn="just">
              <a:spcAft>
                <a:spcPts val="1200"/>
              </a:spcAft>
              <a:buClr>
                <a:schemeClr val="bg1"/>
              </a:buClr>
              <a:buFont typeface="Arial" panose="020B0604020202020204" pitchFamily="34" charset="0"/>
              <a:buChar char="•"/>
            </a:pPr>
            <a:endParaRPr lang="en-US" sz="2400" b="1" dirty="0">
              <a:solidFill>
                <a:schemeClr val="bg1"/>
              </a:solidFill>
              <a:latin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08F0B4FA-6322-4EAB-9238-255EA7E2A2B4}"/>
              </a:ext>
            </a:extLst>
          </p:cNvPr>
          <p:cNvSpPr txBox="1"/>
          <p:nvPr/>
        </p:nvSpPr>
        <p:spPr>
          <a:xfrm>
            <a:off x="375139" y="233400"/>
            <a:ext cx="11383108" cy="646331"/>
          </a:xfrm>
          <a:prstGeom prst="rect">
            <a:avLst/>
          </a:prstGeom>
          <a:noFill/>
        </p:spPr>
        <p:txBody>
          <a:bodyPr wrap="square" rtlCol="0">
            <a:spAutoFit/>
          </a:bodyPr>
          <a:lstStyle/>
          <a:p>
            <a:pPr algn="ctr"/>
            <a:r>
              <a:rPr lang="en-US" sz="3600" b="1" dirty="0">
                <a:solidFill>
                  <a:schemeClr val="bg1"/>
                </a:solidFill>
                <a:latin typeface="Calibri" panose="020F0502020204030204" pitchFamily="34" charset="0"/>
                <a:cs typeface="Calibri" panose="020F0502020204030204" pitchFamily="34" charset="0"/>
              </a:rPr>
              <a:t>Seeing the Cross as God Sees the Cross</a:t>
            </a:r>
          </a:p>
        </p:txBody>
      </p:sp>
    </p:spTree>
    <p:extLst>
      <p:ext uri="{BB962C8B-B14F-4D97-AF65-F5344CB8AC3E}">
        <p14:creationId xmlns:p14="http://schemas.microsoft.com/office/powerpoint/2010/main" val="16049456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79"/>
        <p:cNvGrpSpPr/>
        <p:nvPr/>
      </p:nvGrpSpPr>
      <p:grpSpPr>
        <a:xfrm>
          <a:off x="0" y="0"/>
          <a:ext cx="0" cy="0"/>
          <a:chOff x="0" y="0"/>
          <a:chExt cx="0" cy="0"/>
        </a:xfrm>
      </p:grpSpPr>
      <p:sp>
        <p:nvSpPr>
          <p:cNvPr id="2" name="TextBox 1">
            <a:extLst>
              <a:ext uri="{FF2B5EF4-FFF2-40B4-BE49-F238E27FC236}">
                <a16:creationId xmlns:a16="http://schemas.microsoft.com/office/drawing/2014/main" id="{4AA2939F-0D24-4821-8F2B-4DE996F35E0F}"/>
              </a:ext>
            </a:extLst>
          </p:cNvPr>
          <p:cNvSpPr txBox="1"/>
          <p:nvPr/>
        </p:nvSpPr>
        <p:spPr>
          <a:xfrm>
            <a:off x="433753" y="898108"/>
            <a:ext cx="11249844" cy="5632311"/>
          </a:xfrm>
          <a:prstGeom prst="rect">
            <a:avLst/>
          </a:prstGeom>
          <a:solidFill>
            <a:srgbClr val="04070C"/>
          </a:solidFill>
          <a:ln w="76200">
            <a:solidFill>
              <a:srgbClr val="0000CC"/>
            </a:solidFill>
          </a:ln>
        </p:spPr>
        <p:txBody>
          <a:bodyPr wrap="square" rtlCol="0">
            <a:spAutoFit/>
          </a:bodyPr>
          <a:lstStyle/>
          <a:p>
            <a:pPr algn="just"/>
            <a:r>
              <a:rPr lang="en-US" sz="2400" b="1" dirty="0">
                <a:solidFill>
                  <a:schemeClr val="bg1"/>
                </a:solidFill>
                <a:latin typeface="Calibri" panose="020F0502020204030204" pitchFamily="34" charset="0"/>
                <a:cs typeface="Calibri" panose="020F0502020204030204" pitchFamily="34" charset="0"/>
              </a:rPr>
              <a:t>  6  All we like sheep have gone astray; We have turned, every one, to his own way; And the </a:t>
            </a:r>
            <a:r>
              <a:rPr lang="en-US" sz="2400" b="1" dirty="0">
                <a:solidFill>
                  <a:srgbClr val="FFFF00"/>
                </a:solidFill>
                <a:latin typeface="Calibri" panose="020F0502020204030204" pitchFamily="34" charset="0"/>
                <a:cs typeface="Calibri" panose="020F0502020204030204" pitchFamily="34" charset="0"/>
              </a:rPr>
              <a:t>LORD has laid on Him the iniquity of us all.</a:t>
            </a:r>
            <a:r>
              <a:rPr lang="en-US" sz="2400" b="1" dirty="0">
                <a:solidFill>
                  <a:schemeClr val="bg1"/>
                </a:solidFill>
                <a:latin typeface="Calibri" panose="020F0502020204030204" pitchFamily="34" charset="0"/>
                <a:cs typeface="Calibri" panose="020F0502020204030204" pitchFamily="34" charset="0"/>
              </a:rPr>
              <a:t> </a:t>
            </a:r>
          </a:p>
          <a:p>
            <a:pPr algn="just"/>
            <a:r>
              <a:rPr lang="en-US" sz="2400" b="1" dirty="0">
                <a:solidFill>
                  <a:schemeClr val="bg1"/>
                </a:solidFill>
                <a:latin typeface="Calibri" panose="020F0502020204030204" pitchFamily="34" charset="0"/>
                <a:cs typeface="Calibri" panose="020F0502020204030204" pitchFamily="34" charset="0"/>
              </a:rPr>
              <a:t>  7  </a:t>
            </a:r>
            <a:r>
              <a:rPr lang="en-US" sz="2400" b="1" dirty="0">
                <a:solidFill>
                  <a:srgbClr val="FFFF00"/>
                </a:solidFill>
                <a:latin typeface="Calibri" panose="020F0502020204030204" pitchFamily="34" charset="0"/>
                <a:cs typeface="Calibri" panose="020F0502020204030204" pitchFamily="34" charset="0"/>
              </a:rPr>
              <a:t>He was oppressed and He was afflicted</a:t>
            </a:r>
            <a:r>
              <a:rPr lang="en-US" sz="2400" b="1" dirty="0">
                <a:solidFill>
                  <a:schemeClr val="bg1"/>
                </a:solidFill>
                <a:latin typeface="Calibri" panose="020F0502020204030204" pitchFamily="34" charset="0"/>
                <a:cs typeface="Calibri" panose="020F0502020204030204" pitchFamily="34" charset="0"/>
              </a:rPr>
              <a:t>, Yet He opened not His mouth; He was led as a lamb to the slaughter, And as a sheep before its shearers is silent, </a:t>
            </a:r>
            <a:r>
              <a:rPr lang="en-US" sz="2400" b="1" dirty="0">
                <a:solidFill>
                  <a:srgbClr val="FFFF00"/>
                </a:solidFill>
                <a:latin typeface="Calibri" panose="020F0502020204030204" pitchFamily="34" charset="0"/>
                <a:cs typeface="Calibri" panose="020F0502020204030204" pitchFamily="34" charset="0"/>
              </a:rPr>
              <a:t>So He opened not His mouth. </a:t>
            </a:r>
          </a:p>
          <a:p>
            <a:pPr algn="just"/>
            <a:r>
              <a:rPr lang="en-US" sz="2400" b="1" dirty="0">
                <a:solidFill>
                  <a:schemeClr val="bg1"/>
                </a:solidFill>
                <a:latin typeface="Calibri" panose="020F0502020204030204" pitchFamily="34" charset="0"/>
                <a:cs typeface="Calibri" panose="020F0502020204030204" pitchFamily="34" charset="0"/>
              </a:rPr>
              <a:t>  8  He was taken from prison and from judgment, And who will declare His generation? For He was cut off from the land of the living; </a:t>
            </a:r>
            <a:r>
              <a:rPr lang="en-US" sz="2400" b="1" dirty="0">
                <a:solidFill>
                  <a:srgbClr val="FFFF00"/>
                </a:solidFill>
                <a:latin typeface="Calibri" panose="020F0502020204030204" pitchFamily="34" charset="0"/>
                <a:cs typeface="Calibri" panose="020F0502020204030204" pitchFamily="34" charset="0"/>
              </a:rPr>
              <a:t>For the transgressions of My people </a:t>
            </a:r>
            <a:r>
              <a:rPr lang="en-US" sz="2400" b="1" dirty="0">
                <a:solidFill>
                  <a:schemeClr val="bg1"/>
                </a:solidFill>
                <a:latin typeface="Calibri" panose="020F0502020204030204" pitchFamily="34" charset="0"/>
                <a:cs typeface="Calibri" panose="020F0502020204030204" pitchFamily="34" charset="0"/>
              </a:rPr>
              <a:t>He was stricken. </a:t>
            </a:r>
          </a:p>
          <a:p>
            <a:pPr algn="just"/>
            <a:r>
              <a:rPr lang="en-US" sz="2400" b="1" dirty="0">
                <a:solidFill>
                  <a:schemeClr val="bg1"/>
                </a:solidFill>
                <a:latin typeface="Calibri" panose="020F0502020204030204" pitchFamily="34" charset="0"/>
                <a:cs typeface="Calibri" panose="020F0502020204030204" pitchFamily="34" charset="0"/>
              </a:rPr>
              <a:t>  9  And they made </a:t>
            </a:r>
            <a:r>
              <a:rPr lang="en-US" sz="2400" b="1" dirty="0">
                <a:solidFill>
                  <a:srgbClr val="FFFF00"/>
                </a:solidFill>
                <a:latin typeface="Calibri" panose="020F0502020204030204" pitchFamily="34" charset="0"/>
                <a:cs typeface="Calibri" panose="020F0502020204030204" pitchFamily="34" charset="0"/>
              </a:rPr>
              <a:t>His grave with the wicked</a:t>
            </a:r>
            <a:r>
              <a:rPr lang="en-US" sz="2400" b="1" dirty="0">
                <a:solidFill>
                  <a:schemeClr val="bg1"/>
                </a:solidFill>
                <a:latin typeface="Calibri" panose="020F0502020204030204" pitchFamily="34" charset="0"/>
                <a:cs typeface="Calibri" panose="020F0502020204030204" pitchFamily="34" charset="0"/>
              </a:rPr>
              <a:t>—But with the rich at His death, Because He had done no violence, Nor was any deceit in His mouth. </a:t>
            </a:r>
          </a:p>
          <a:p>
            <a:pPr algn="just"/>
            <a:r>
              <a:rPr lang="en-US" sz="2400" b="1" dirty="0">
                <a:solidFill>
                  <a:schemeClr val="bg1"/>
                </a:solidFill>
                <a:latin typeface="Calibri" panose="020F0502020204030204" pitchFamily="34" charset="0"/>
                <a:cs typeface="Calibri" panose="020F0502020204030204" pitchFamily="34" charset="0"/>
              </a:rPr>
              <a:t>  10  </a:t>
            </a:r>
            <a:r>
              <a:rPr lang="en-US" sz="2400" b="1" dirty="0">
                <a:solidFill>
                  <a:srgbClr val="FFFF00"/>
                </a:solidFill>
                <a:latin typeface="Calibri" panose="020F0502020204030204" pitchFamily="34" charset="0"/>
                <a:cs typeface="Calibri" panose="020F0502020204030204" pitchFamily="34" charset="0"/>
              </a:rPr>
              <a:t>Yet it pleased the LORD to bruise Him</a:t>
            </a:r>
            <a:r>
              <a:rPr lang="en-US" sz="2400" b="1" dirty="0">
                <a:solidFill>
                  <a:schemeClr val="bg1"/>
                </a:solidFill>
                <a:latin typeface="Calibri" panose="020F0502020204030204" pitchFamily="34" charset="0"/>
                <a:cs typeface="Calibri" panose="020F0502020204030204" pitchFamily="34" charset="0"/>
              </a:rPr>
              <a:t>; He has put Him to grief. When You make </a:t>
            </a:r>
            <a:r>
              <a:rPr lang="en-US" sz="2400" b="1" dirty="0">
                <a:solidFill>
                  <a:srgbClr val="FFFF00"/>
                </a:solidFill>
                <a:latin typeface="Calibri" panose="020F0502020204030204" pitchFamily="34" charset="0"/>
                <a:cs typeface="Calibri" panose="020F0502020204030204" pitchFamily="34" charset="0"/>
              </a:rPr>
              <a:t>His soul an offering for sin, </a:t>
            </a:r>
            <a:r>
              <a:rPr lang="en-US" sz="2400" b="1" dirty="0">
                <a:solidFill>
                  <a:schemeClr val="bg1"/>
                </a:solidFill>
                <a:latin typeface="Calibri" panose="020F0502020204030204" pitchFamily="34" charset="0"/>
                <a:cs typeface="Calibri" panose="020F0502020204030204" pitchFamily="34" charset="0"/>
              </a:rPr>
              <a:t>He shall see His seed, He shall prolong His days, And the pleasure of the LORD shall prosper in His hand. </a:t>
            </a:r>
          </a:p>
          <a:p>
            <a:pPr algn="just"/>
            <a:r>
              <a:rPr lang="en-US" sz="2400" b="1" dirty="0">
                <a:solidFill>
                  <a:schemeClr val="bg1"/>
                </a:solidFill>
                <a:latin typeface="Calibri" panose="020F0502020204030204" pitchFamily="34" charset="0"/>
                <a:cs typeface="Calibri" panose="020F0502020204030204" pitchFamily="34" charset="0"/>
              </a:rPr>
              <a:t>  11  </a:t>
            </a:r>
            <a:r>
              <a:rPr lang="en-US" sz="2400" b="1" dirty="0">
                <a:solidFill>
                  <a:srgbClr val="FFFF00"/>
                </a:solidFill>
                <a:latin typeface="Calibri" panose="020F0502020204030204" pitchFamily="34" charset="0"/>
                <a:cs typeface="Calibri" panose="020F0502020204030204" pitchFamily="34" charset="0"/>
              </a:rPr>
              <a:t>He shall see the labor of His soul, and be satisfied</a:t>
            </a:r>
            <a:r>
              <a:rPr lang="en-US" sz="2400" b="1" dirty="0">
                <a:solidFill>
                  <a:schemeClr val="bg1"/>
                </a:solidFill>
                <a:latin typeface="Calibri" panose="020F0502020204030204" pitchFamily="34" charset="0"/>
                <a:cs typeface="Calibri" panose="020F0502020204030204" pitchFamily="34" charset="0"/>
              </a:rPr>
              <a:t>. By His knowledge My righteous Servant shall justify many, For </a:t>
            </a:r>
            <a:r>
              <a:rPr lang="en-US" sz="2400" b="1" dirty="0">
                <a:solidFill>
                  <a:srgbClr val="FFFF00"/>
                </a:solidFill>
                <a:latin typeface="Calibri" panose="020F0502020204030204" pitchFamily="34" charset="0"/>
                <a:cs typeface="Calibri" panose="020F0502020204030204" pitchFamily="34" charset="0"/>
              </a:rPr>
              <a:t>He shall bear their iniquities</a:t>
            </a:r>
            <a:r>
              <a:rPr lang="en-US" sz="2400" b="1" dirty="0">
                <a:solidFill>
                  <a:schemeClr val="bg1"/>
                </a:solidFill>
                <a:latin typeface="Calibri" panose="020F0502020204030204" pitchFamily="34" charset="0"/>
                <a:cs typeface="Calibri" panose="020F0502020204030204" pitchFamily="34" charset="0"/>
              </a:rPr>
              <a:t>. </a:t>
            </a:r>
          </a:p>
        </p:txBody>
      </p:sp>
      <p:sp>
        <p:nvSpPr>
          <p:cNvPr id="5" name="TextBox 4">
            <a:extLst>
              <a:ext uri="{FF2B5EF4-FFF2-40B4-BE49-F238E27FC236}">
                <a16:creationId xmlns:a16="http://schemas.microsoft.com/office/drawing/2014/main" id="{08F0B4FA-6322-4EAB-9238-255EA7E2A2B4}"/>
              </a:ext>
            </a:extLst>
          </p:cNvPr>
          <p:cNvSpPr txBox="1"/>
          <p:nvPr/>
        </p:nvSpPr>
        <p:spPr>
          <a:xfrm>
            <a:off x="375139" y="233400"/>
            <a:ext cx="11383108" cy="646331"/>
          </a:xfrm>
          <a:prstGeom prst="rect">
            <a:avLst/>
          </a:prstGeom>
          <a:noFill/>
        </p:spPr>
        <p:txBody>
          <a:bodyPr wrap="square" rtlCol="0">
            <a:spAutoFit/>
          </a:bodyPr>
          <a:lstStyle/>
          <a:p>
            <a:pPr algn="ctr"/>
            <a:r>
              <a:rPr lang="en-US" sz="3600" b="1" dirty="0">
                <a:solidFill>
                  <a:schemeClr val="bg1"/>
                </a:solidFill>
                <a:latin typeface="Calibri" panose="020F0502020204030204" pitchFamily="34" charset="0"/>
                <a:cs typeface="Calibri" panose="020F0502020204030204" pitchFamily="34" charset="0"/>
              </a:rPr>
              <a:t>Looking at the Text</a:t>
            </a:r>
          </a:p>
        </p:txBody>
      </p:sp>
    </p:spTree>
    <p:extLst>
      <p:ext uri="{BB962C8B-B14F-4D97-AF65-F5344CB8AC3E}">
        <p14:creationId xmlns:p14="http://schemas.microsoft.com/office/powerpoint/2010/main" val="39474678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16"/>
          <p:cNvSpPr txBox="1">
            <a:spLocks noGrp="1"/>
          </p:cNvSpPr>
          <p:nvPr>
            <p:ph type="title"/>
          </p:nvPr>
        </p:nvSpPr>
        <p:spPr>
          <a:xfrm>
            <a:off x="3084945" y="299702"/>
            <a:ext cx="8566280" cy="1480767"/>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lt1"/>
              </a:buClr>
              <a:buSzPts val="4400"/>
              <a:buFont typeface="Cambria"/>
              <a:buNone/>
            </a:pPr>
            <a:r>
              <a:rPr lang="en-US" dirty="0">
                <a:solidFill>
                  <a:srgbClr val="FFFF00"/>
                </a:solidFill>
              </a:rPr>
              <a:t>Our Response, Standing at the Foot of the Cross</a:t>
            </a:r>
            <a:endParaRPr dirty="0">
              <a:solidFill>
                <a:srgbClr val="FFFF00"/>
              </a:solidFill>
            </a:endParaRPr>
          </a:p>
        </p:txBody>
      </p:sp>
      <p:sp>
        <p:nvSpPr>
          <p:cNvPr id="99" name="Google Shape;99;p16"/>
          <p:cNvSpPr txBox="1">
            <a:spLocks noGrp="1"/>
          </p:cNvSpPr>
          <p:nvPr>
            <p:ph type="body" idx="1"/>
          </p:nvPr>
        </p:nvSpPr>
        <p:spPr>
          <a:xfrm>
            <a:off x="540775" y="1780469"/>
            <a:ext cx="11115314" cy="4698989"/>
          </a:xfrm>
          <a:prstGeom prst="rect">
            <a:avLst/>
          </a:prstGeom>
          <a:noFill/>
          <a:ln>
            <a:noFill/>
          </a:ln>
        </p:spPr>
        <p:txBody>
          <a:bodyPr spcFirstLastPara="1" wrap="square" lIns="91425" tIns="45700" rIns="91425" bIns="45700" anchor="t" anchorCtr="0">
            <a:noAutofit/>
          </a:bodyPr>
          <a:lstStyle/>
          <a:p>
            <a:pPr marL="742950" lvl="1" indent="-285750">
              <a:lnSpc>
                <a:spcPct val="150000"/>
              </a:lnSpc>
              <a:spcBef>
                <a:spcPts val="0"/>
              </a:spcBef>
              <a:buSzPts val="3000"/>
            </a:pPr>
            <a:r>
              <a:rPr lang="en-US" sz="3200" dirty="0">
                <a:solidFill>
                  <a:schemeClr val="lt1"/>
                </a:solidFill>
              </a:rPr>
              <a:t>  Believe							Heb. 11:6</a:t>
            </a:r>
            <a:endParaRPr sz="3200" dirty="0"/>
          </a:p>
          <a:p>
            <a:pPr marL="742950" lvl="1" indent="-285750">
              <a:lnSpc>
                <a:spcPct val="150000"/>
              </a:lnSpc>
              <a:spcBef>
                <a:spcPts val="200"/>
              </a:spcBef>
              <a:buSzPts val="3000"/>
            </a:pPr>
            <a:r>
              <a:rPr lang="en-US" sz="3200" dirty="0">
                <a:solidFill>
                  <a:schemeClr val="lt1"/>
                </a:solidFill>
              </a:rPr>
              <a:t>  Repent 							Acts 17:30</a:t>
            </a:r>
            <a:endParaRPr sz="3200" dirty="0"/>
          </a:p>
          <a:p>
            <a:pPr marL="742950" lvl="1" indent="-285750">
              <a:lnSpc>
                <a:spcPct val="150000"/>
              </a:lnSpc>
              <a:spcBef>
                <a:spcPts val="200"/>
              </a:spcBef>
              <a:buSzPts val="3000"/>
            </a:pPr>
            <a:r>
              <a:rPr lang="en-US" sz="3200" dirty="0">
                <a:solidFill>
                  <a:schemeClr val="lt1"/>
                </a:solidFill>
              </a:rPr>
              <a:t>  Confess Faith in Him					Rom. 10:9</a:t>
            </a:r>
            <a:endParaRPr sz="3200" dirty="0"/>
          </a:p>
          <a:p>
            <a:pPr marL="742950" lvl="1" indent="-285750">
              <a:lnSpc>
                <a:spcPct val="150000"/>
              </a:lnSpc>
              <a:spcBef>
                <a:spcPts val="200"/>
              </a:spcBef>
              <a:buSzPts val="3000"/>
            </a:pPr>
            <a:r>
              <a:rPr lang="en-US" sz="3200" dirty="0">
                <a:solidFill>
                  <a:schemeClr val="lt1"/>
                </a:solidFill>
              </a:rPr>
              <a:t>  Be Baptized Into Him					Gal. 3:27</a:t>
            </a:r>
            <a:endParaRPr lang="en-US" sz="3200" dirty="0"/>
          </a:p>
          <a:p>
            <a:pPr marL="457200" lvl="1" indent="-457200" algn="ctr">
              <a:lnSpc>
                <a:spcPct val="150000"/>
              </a:lnSpc>
              <a:spcBef>
                <a:spcPts val="200"/>
              </a:spcBef>
              <a:buSzPts val="3000"/>
              <a:buNone/>
            </a:pPr>
            <a:r>
              <a:rPr lang="en-US" sz="3200" b="1" i="1" dirty="0">
                <a:solidFill>
                  <a:srgbClr val="FFFF00"/>
                </a:solidFill>
              </a:rPr>
              <a:t>You are Now a Member of His Glorious Church</a:t>
            </a:r>
          </a:p>
          <a:p>
            <a:pPr indent="4763">
              <a:lnSpc>
                <a:spcPct val="150000"/>
              </a:lnSpc>
              <a:spcBef>
                <a:spcPts val="200"/>
              </a:spcBef>
              <a:buSzPts val="3000"/>
            </a:pPr>
            <a:r>
              <a:rPr lang="en-US" sz="3200" dirty="0">
                <a:solidFill>
                  <a:schemeClr val="bg1"/>
                </a:solidFill>
              </a:rPr>
              <a:t>   Now be faithful until you die			Rev. 2:10</a:t>
            </a:r>
            <a:endParaRPr sz="3200" dirty="0">
              <a:solidFill>
                <a:schemeClr val="bg1"/>
              </a:solidFill>
            </a:endParaRPr>
          </a:p>
        </p:txBody>
      </p:sp>
    </p:spTree>
    <p:extLst>
      <p:ext uri="{BB962C8B-B14F-4D97-AF65-F5344CB8AC3E}">
        <p14:creationId xmlns:p14="http://schemas.microsoft.com/office/powerpoint/2010/main" val="3291151652"/>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759</Words>
  <Application>Microsoft Office PowerPoint</Application>
  <PresentationFormat>Widescreen</PresentationFormat>
  <Paragraphs>49</Paragraphs>
  <Slides>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Cambria</vt:lpstr>
      <vt:lpstr>Office Theme</vt:lpstr>
      <vt:lpstr>Seeing the Cross As God Sees It</vt:lpstr>
      <vt:lpstr>PowerPoint Presentation</vt:lpstr>
      <vt:lpstr>PowerPoint Presentation</vt:lpstr>
      <vt:lpstr>PowerPoint Presentation</vt:lpstr>
      <vt:lpstr>PowerPoint Presentation</vt:lpstr>
      <vt:lpstr>PowerPoint Presentation</vt:lpstr>
      <vt:lpstr>Our Response, Standing at the Foot of the Cross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Can I Know I Am  Doing His Will—How Can I Find His Will?</dc:title>
  <dc:creator>Dan</dc:creator>
  <cp:lastModifiedBy>Cindy Nelson</cp:lastModifiedBy>
  <cp:revision>486</cp:revision>
  <cp:lastPrinted>2019-10-27T10:46:19Z</cp:lastPrinted>
  <dcterms:modified xsi:type="dcterms:W3CDTF">2020-03-08T17:43:06Z</dcterms:modified>
</cp:coreProperties>
</file>