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AE2AE-F000-4663-AB16-CE27712E3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F300-A068-4F8E-975D-7CCE67BF3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CF8DA-7EA4-4A4D-92C0-ABB9BD106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F87D-667E-4A7B-9EC2-EAA01488EC57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2E8DA-8D13-4F4A-813B-5F3FA1AE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E025-176C-4752-84C6-F7348528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AF0A-2A24-4F48-BE17-4F1982D4763C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tree&#10;&#10;Description automatically generated">
            <a:extLst>
              <a:ext uri="{FF2B5EF4-FFF2-40B4-BE49-F238E27FC236}">
                <a16:creationId xmlns:a16="http://schemas.microsoft.com/office/drawing/2014/main" id="{858B3EBF-844B-4C6C-9455-1FD83DC957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3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8DFBE8-61F1-493A-B524-55593F1F5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F87D-667E-4A7B-9EC2-EAA01488EC57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DB4A8-4861-4AD0-AF33-CB6FE3674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1D09C-1733-42E3-9507-037FD27C2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AF0A-2A24-4F48-BE17-4F1982D4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00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C0C93-AAEA-4A05-87C3-02B53122A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61FDC-01DF-47E6-988F-AE5B06E24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3C3E8-DB48-4D86-AD86-FD59941E3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1A1C63-CBEB-44B3-B661-E5429940A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F87D-667E-4A7B-9EC2-EAA01488EC57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91E-7108-4020-9BD9-F12D0C7EC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45B323-ED4B-4767-BD5B-8D632EB20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AF0A-2A24-4F48-BE17-4F1982D4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06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4A9C8-BC97-49A3-9D3B-F526AAEC2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221F10-3BCA-4974-9FD8-9A535E6A2C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F99E3-295B-4A8F-B0F4-0B38723FB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906FBC-C9C0-45F5-9282-D5E992B22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F87D-667E-4A7B-9EC2-EAA01488EC57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B9220-73F6-4D20-A672-6D17D369E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8CBCF-C1CC-4735-95C0-A336A7B6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AF0A-2A24-4F48-BE17-4F1982D4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5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F823A-35E5-427D-AD63-996FCDA68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28A695-1116-4F67-A356-06EAEC494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23A0E-5304-41E8-8A8B-93659D96C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F87D-667E-4A7B-9EC2-EAA01488EC57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FC16F-E567-422A-AD1C-F4DCE32A4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65B08-E550-4FA1-B257-911FB6057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AF0A-2A24-4F48-BE17-4F1982D4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11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392BAF-8DAD-409C-9E67-8AA2AA1B3A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4F709E-34C4-46C8-B4BB-38A54DCF4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20C63-9EDD-4CA4-B94F-57E909F05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F87D-667E-4A7B-9EC2-EAA01488EC57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B4DA7-C2AC-4E43-9F48-9E4429D58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3A938-1AAB-4016-9FE5-794421ED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AF0A-2A24-4F48-BE17-4F1982D4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70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ield of grass&#10;&#10;Description automatically generated">
            <a:extLst>
              <a:ext uri="{FF2B5EF4-FFF2-40B4-BE49-F238E27FC236}">
                <a16:creationId xmlns:a16="http://schemas.microsoft.com/office/drawing/2014/main" id="{6A93158D-2E3F-4F14-A9A2-2570AEC1B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field of grass&#10;&#10;Description automatically generated">
            <a:extLst>
              <a:ext uri="{FF2B5EF4-FFF2-40B4-BE49-F238E27FC236}">
                <a16:creationId xmlns:a16="http://schemas.microsoft.com/office/drawing/2014/main" id="{BBF25B81-FCE5-4451-86E2-E3B9EB9A65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1AD65-F828-43C8-A664-6336D08B0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730" y="1901952"/>
            <a:ext cx="11322465" cy="490160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8955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some grass&#10;&#10;Description automatically generated">
            <a:extLst>
              <a:ext uri="{FF2B5EF4-FFF2-40B4-BE49-F238E27FC236}">
                <a16:creationId xmlns:a16="http://schemas.microsoft.com/office/drawing/2014/main" id="{7002685C-1DA5-4454-874E-7F8A5AD25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field of grass&#10;&#10;Description automatically generated">
            <a:extLst>
              <a:ext uri="{FF2B5EF4-FFF2-40B4-BE49-F238E27FC236}">
                <a16:creationId xmlns:a16="http://schemas.microsoft.com/office/drawing/2014/main" id="{63382A90-4000-4CD6-88A0-EE54D2619C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1AD65-F828-43C8-A664-6336D08B0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730" y="1901952"/>
            <a:ext cx="11322465" cy="491430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8499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grass&#10;&#10;Description automatically generated">
            <a:extLst>
              <a:ext uri="{FF2B5EF4-FFF2-40B4-BE49-F238E27FC236}">
                <a16:creationId xmlns:a16="http://schemas.microsoft.com/office/drawing/2014/main" id="{428D5013-DA1E-49A3-8728-E90ABA010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field of grass&#10;&#10;Description automatically generated">
            <a:extLst>
              <a:ext uri="{FF2B5EF4-FFF2-40B4-BE49-F238E27FC236}">
                <a16:creationId xmlns:a16="http://schemas.microsoft.com/office/drawing/2014/main" id="{7DE9CFA0-5DB7-4DEC-AF82-A4F8048619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1AD65-F828-43C8-A664-6336D08B0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730" y="1900719"/>
            <a:ext cx="11322465" cy="48931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437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some grass&#10;&#10;Description automatically generated">
            <a:extLst>
              <a:ext uri="{FF2B5EF4-FFF2-40B4-BE49-F238E27FC236}">
                <a16:creationId xmlns:a16="http://schemas.microsoft.com/office/drawing/2014/main" id="{DB04943D-AE7C-4024-A800-1FD265CD78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1AD65-F828-43C8-A664-6336D08B0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730" y="1900719"/>
            <a:ext cx="11322465" cy="48931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4658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B6F13-1E49-4411-A91A-939A37D7D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1966C-3403-4159-BFD5-4F0C57DAB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AF1FA-E453-4ECF-AB77-44BBBA4A9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F87D-667E-4A7B-9EC2-EAA01488EC57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A9CF4-7A96-4BB9-AB6E-74FA7C84D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22F3E-25ED-46AD-9402-8EF30726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AF0A-2A24-4F48-BE17-4F1982D4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30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7E073-E788-4500-898D-60029CD98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4F263-E898-481A-857D-639D14274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1907A-0B7A-4CA0-9C8B-C70746326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530BE-1A9E-48D0-904F-1629330A4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F87D-667E-4A7B-9EC2-EAA01488EC57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28783-7E07-49BF-B01D-7FD3B8D04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D39F9-B28B-42F0-9B20-5EAD0210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AF0A-2A24-4F48-BE17-4F1982D4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0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93941-869A-48C5-904C-881C37F8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BFCAE-6945-43C1-A6CB-AEA2B9E43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3E148-A2B4-40C2-A489-144D5ED42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D0A64B-12F4-41A1-B902-89A7759EA1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5A02A7-7105-43B0-9A87-7EA16038AD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44D782-BBAC-43C5-B81C-C02C0D65E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F87D-667E-4A7B-9EC2-EAA01488EC57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93EF86-6FC6-4E47-B340-341A643C4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E9DFFA-1A64-49FB-952F-783A78503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AF0A-2A24-4F48-BE17-4F1982D4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75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4AEBF-ADE3-4168-AB20-4B2D52998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36F1CB-1EC4-4191-BA16-B9BFAA29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F87D-667E-4A7B-9EC2-EAA01488EC57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4B76A-CF5C-41D1-904A-6CA173C5B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717D5-BE29-4FC0-AD5F-2F25EB750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AF0A-2A24-4F48-BE17-4F1982D4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8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E0DD5E-6B84-4801-968F-F00EAF505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8F8B7-CE3F-4239-BE77-9FABD30CD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888CE-D58F-4A4D-ADC3-FCFD7434C1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7F87D-667E-4A7B-9EC2-EAA01488EC57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4A7AD-351D-4C1D-8159-F789242C0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C5807-5B27-4E20-90D2-66961016E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AAF0A-2A24-4F48-BE17-4F1982D47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3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7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48818-09FC-42E6-BFF7-1A6F548D3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disciples were fearful (20:19)</a:t>
            </a:r>
          </a:p>
          <a:p>
            <a:pPr lvl="1"/>
            <a:r>
              <a:rPr lang="en-US" sz="2800" dirty="0"/>
              <a:t>The word means to be full of anxiety, dread and terror</a:t>
            </a:r>
          </a:p>
          <a:p>
            <a:r>
              <a:rPr lang="en-US" sz="3200" dirty="0"/>
              <a:t>The disciples feared the Jews (20:19)</a:t>
            </a:r>
          </a:p>
          <a:p>
            <a:pPr lvl="1"/>
            <a:r>
              <a:rPr lang="en-US" sz="2800" dirty="0"/>
              <a:t>This was a repeated theme in the book (7:13; 9:22; 12:42; 19:38)</a:t>
            </a:r>
          </a:p>
          <a:p>
            <a:pPr lvl="1"/>
            <a:r>
              <a:rPr lang="en-US" sz="2800" dirty="0"/>
              <a:t>The Jews had just killed their leader – may do the same to them</a:t>
            </a:r>
          </a:p>
          <a:p>
            <a:r>
              <a:rPr lang="en-US" sz="3200" dirty="0"/>
              <a:t>The disciples shut the door because of fear (20:19; cf. v. 26)</a:t>
            </a:r>
          </a:p>
          <a:p>
            <a:pPr lvl="1"/>
            <a:r>
              <a:rPr lang="en-US" sz="2800" dirty="0"/>
              <a:t>The word means to lock or bar – obstruct, make inaccessible </a:t>
            </a:r>
          </a:p>
        </p:txBody>
      </p:sp>
    </p:spTree>
    <p:extLst>
      <p:ext uri="{BB962C8B-B14F-4D97-AF65-F5344CB8AC3E}">
        <p14:creationId xmlns:p14="http://schemas.microsoft.com/office/powerpoint/2010/main" val="29682498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48818-09FC-42E6-BFF7-1A6F548D3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disciples went FROM overwhelming fear </a:t>
            </a:r>
            <a:br>
              <a:rPr lang="en-US" sz="3200" dirty="0"/>
            </a:br>
            <a:r>
              <a:rPr lang="en-US" sz="3200" dirty="0"/>
              <a:t>			       TO overwhelming gladness (20:20)</a:t>
            </a:r>
          </a:p>
          <a:p>
            <a:r>
              <a:rPr lang="en-US" sz="3200" dirty="0"/>
              <a:t>The disciples went FROM deep despair </a:t>
            </a:r>
            <a:br>
              <a:rPr lang="en-US" sz="3200" dirty="0"/>
            </a:br>
            <a:r>
              <a:rPr lang="en-US" sz="3200" dirty="0"/>
              <a:t>			       TO deeper faith (20:25, 27, 29)</a:t>
            </a:r>
          </a:p>
          <a:p>
            <a:r>
              <a:rPr lang="en-US" sz="3200" dirty="0"/>
              <a:t>The disciples went FROM collective anxiety </a:t>
            </a:r>
            <a:br>
              <a:rPr lang="en-US" sz="3200" dirty="0"/>
            </a:br>
            <a:r>
              <a:rPr lang="en-US" sz="3200" dirty="0"/>
              <a:t>			       TO personal submission (20:28)</a:t>
            </a:r>
          </a:p>
        </p:txBody>
      </p:sp>
    </p:spTree>
    <p:extLst>
      <p:ext uri="{BB962C8B-B14F-4D97-AF65-F5344CB8AC3E}">
        <p14:creationId xmlns:p14="http://schemas.microsoft.com/office/powerpoint/2010/main" val="6123856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48818-09FC-42E6-BFF7-1A6F548D3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Jesus gave His disciples His presence (20:19, 26; cf. Matt. 28:20)</a:t>
            </a:r>
          </a:p>
          <a:p>
            <a:r>
              <a:rPr lang="en-US" sz="3200" dirty="0"/>
              <a:t>Jesus gave His disciples His peace (20:19-20, 26; cf. 14:27)</a:t>
            </a:r>
          </a:p>
          <a:p>
            <a:pPr lvl="1"/>
            <a:r>
              <a:rPr lang="en-US" sz="2800" dirty="0"/>
              <a:t>His words gave them peace (20:19, 26; cf. Acts 10:36-38; Col. 3:15-16)</a:t>
            </a:r>
          </a:p>
          <a:p>
            <a:pPr lvl="1"/>
            <a:r>
              <a:rPr lang="en-US" sz="2800" dirty="0"/>
              <a:t>His wounds gave them peace (20:20, 27; cf. Rom. 5:1-2; 1 Cor. 11:23-29)</a:t>
            </a:r>
          </a:p>
          <a:p>
            <a:r>
              <a:rPr lang="en-US" sz="3200" dirty="0"/>
              <a:t>Jesus gave His disciples His purpose (20:21; cf. Col. 1:28)</a:t>
            </a:r>
          </a:p>
          <a:p>
            <a:pPr lvl="1"/>
            <a:r>
              <a:rPr lang="en-US" sz="2800" dirty="0"/>
              <a:t>Took the attention off of the disciples and put it on Christ</a:t>
            </a:r>
          </a:p>
          <a:p>
            <a:pPr lvl="1"/>
            <a:r>
              <a:rPr lang="en-US" sz="2800" dirty="0"/>
              <a:t>Jesus’ mission became their mission </a:t>
            </a:r>
            <a:br>
              <a:rPr lang="en-US" sz="2800" dirty="0"/>
            </a:br>
            <a:r>
              <a:rPr lang="en-US" sz="2800" dirty="0"/>
              <a:t>= preach the gospel so that sins could be forgiven</a:t>
            </a:r>
          </a:p>
        </p:txBody>
      </p:sp>
    </p:spTree>
    <p:extLst>
      <p:ext uri="{BB962C8B-B14F-4D97-AF65-F5344CB8AC3E}">
        <p14:creationId xmlns:p14="http://schemas.microsoft.com/office/powerpoint/2010/main" val="2533937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48818-09FC-42E6-BFF7-1A6F548D3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disciples went FROM overwhelming fear </a:t>
            </a:r>
            <a:br>
              <a:rPr lang="en-US" sz="3200" dirty="0"/>
            </a:br>
            <a:r>
              <a:rPr lang="en-US" sz="3200" dirty="0"/>
              <a:t>			       TO overwhelming gladness (20:20)</a:t>
            </a:r>
          </a:p>
          <a:p>
            <a:r>
              <a:rPr lang="en-US" sz="3200" dirty="0"/>
              <a:t>The disciples went FROM deep despair </a:t>
            </a:r>
            <a:br>
              <a:rPr lang="en-US" sz="3200" dirty="0"/>
            </a:br>
            <a:r>
              <a:rPr lang="en-US" sz="3200" dirty="0"/>
              <a:t>			       TO deeper faith (20:25, 27, 29)</a:t>
            </a:r>
          </a:p>
          <a:p>
            <a:r>
              <a:rPr lang="en-US" sz="3200" dirty="0"/>
              <a:t>The disciples went FROM collective anxiety </a:t>
            </a:r>
            <a:br>
              <a:rPr lang="en-US" sz="3200" dirty="0"/>
            </a:br>
            <a:r>
              <a:rPr lang="en-US" sz="3200" dirty="0"/>
              <a:t>			       TO personal submission (20:28)</a:t>
            </a:r>
          </a:p>
        </p:txBody>
      </p:sp>
    </p:spTree>
    <p:extLst>
      <p:ext uri="{BB962C8B-B14F-4D97-AF65-F5344CB8AC3E}">
        <p14:creationId xmlns:p14="http://schemas.microsoft.com/office/powerpoint/2010/main" val="7429233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4C014-C76D-4C21-8C29-94FFCC374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Believe Jesus is God’s Son – Acts 16:31</a:t>
            </a:r>
          </a:p>
          <a:p>
            <a:r>
              <a:rPr lang="en-US" dirty="0"/>
              <a:t>Repent of your sins and turn to God – Acts 3:19</a:t>
            </a:r>
          </a:p>
          <a:p>
            <a:r>
              <a:rPr lang="en-US" dirty="0"/>
              <a:t>Confess your faith in Jesus Christ – Romans 10:9</a:t>
            </a:r>
          </a:p>
          <a:p>
            <a:r>
              <a:rPr lang="en-US" dirty="0"/>
              <a:t>Be baptized into Christ – Acts 22:16</a:t>
            </a:r>
          </a:p>
          <a:p>
            <a:pPr lvl="1"/>
            <a:r>
              <a:rPr lang="en-US" dirty="0"/>
              <a:t>God will forgive all of your sins – Acts 2:38</a:t>
            </a:r>
          </a:p>
          <a:p>
            <a:pPr lvl="1"/>
            <a:r>
              <a:rPr lang="en-US" dirty="0"/>
              <a:t>God will add you to His church – Acts 2:47</a:t>
            </a:r>
          </a:p>
          <a:p>
            <a:pPr lvl="1"/>
            <a:r>
              <a:rPr lang="en-US" dirty="0"/>
              <a:t>God will register you in heaven – Hebrews 12:23</a:t>
            </a:r>
          </a:p>
          <a:p>
            <a:r>
              <a:rPr lang="en-US" dirty="0"/>
              <a:t>Walk faithfully with the Lord – 1 John 1:7</a:t>
            </a:r>
          </a:p>
          <a:p>
            <a:pPr lvl="1"/>
            <a:r>
              <a:rPr lang="en-US" dirty="0"/>
              <a:t>If you’ve strayed, repent and turn away from your sins – Acts 8:22</a:t>
            </a:r>
          </a:p>
          <a:p>
            <a:pPr lvl="1"/>
            <a:r>
              <a:rPr lang="en-US" dirty="0"/>
              <a:t>If you’ve strayed, confess your sins and ask for forgiveness – 1 John 1:9</a:t>
            </a:r>
          </a:p>
        </p:txBody>
      </p:sp>
    </p:spTree>
    <p:extLst>
      <p:ext uri="{BB962C8B-B14F-4D97-AF65-F5344CB8AC3E}">
        <p14:creationId xmlns:p14="http://schemas.microsoft.com/office/powerpoint/2010/main" val="27142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415</Words>
  <Application>Microsoft Office PowerPoint</Application>
  <PresentationFormat>Widescreen</PresentationFormat>
  <Paragraphs>30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13</cp:revision>
  <dcterms:created xsi:type="dcterms:W3CDTF">2020-03-14T23:48:24Z</dcterms:created>
  <dcterms:modified xsi:type="dcterms:W3CDTF">2020-03-15T12:24:01Z</dcterms:modified>
</cp:coreProperties>
</file>