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1440" r:id="rId2"/>
    <p:sldId id="2242" r:id="rId3"/>
    <p:sldId id="2491" r:id="rId4"/>
    <p:sldId id="2476" r:id="rId5"/>
    <p:sldId id="2478" r:id="rId6"/>
    <p:sldId id="2479" r:id="rId7"/>
    <p:sldId id="2480" r:id="rId8"/>
    <p:sldId id="2481" r:id="rId9"/>
    <p:sldId id="2495" r:id="rId10"/>
    <p:sldId id="2524" r:id="rId11"/>
    <p:sldId id="2463" r:id="rId12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640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" initials="D" lastIdx="1" clrIdx="0">
    <p:extLst>
      <p:ext uri="{19B8F6BF-5375-455C-9EA6-DF929625EA0E}">
        <p15:presenceInfo xmlns:p15="http://schemas.microsoft.com/office/powerpoint/2012/main" userId="D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38" autoAdjust="0"/>
  </p:normalViewPr>
  <p:slideViewPr>
    <p:cSldViewPr snapToGrid="0">
      <p:cViewPr varScale="1">
        <p:scale>
          <a:sx n="72" d="100"/>
          <a:sy n="72" d="100"/>
        </p:scale>
        <p:origin x="762" y="72"/>
      </p:cViewPr>
      <p:guideLst>
        <p:guide orient="horz" pos="2520"/>
        <p:guide pos="6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2362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0775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615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818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1243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7068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1674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8734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2126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954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3559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405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385367"/>
            <a:ext cx="11430000" cy="1671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6000" b="1" dirty="0"/>
              <a:t>First of All</a:t>
            </a:r>
            <a:endParaRPr sz="60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1 Corinthians 15:1-5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of the First of All Things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040859"/>
            <a:ext cx="1111939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Faith without evidence is foolishness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cannot be honest and fail to answer: “What happened to His body?”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He is not a Lunatic or a Liar then all values change for HE IS LORD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lack of the values of all physical things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of the church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of your soul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of others souls—your children &amp; your friends, or unknown people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of worship, even as you are doing it today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value of obedience in baptism</a:t>
            </a:r>
          </a:p>
        </p:txBody>
      </p:sp>
    </p:spTree>
    <p:extLst>
      <p:ext uri="{BB962C8B-B14F-4D97-AF65-F5344CB8AC3E}">
        <p14:creationId xmlns:p14="http://schemas.microsoft.com/office/powerpoint/2010/main" val="174149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3084945" y="299702"/>
            <a:ext cx="8566280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>
                <a:solidFill>
                  <a:srgbClr val="FFFF00"/>
                </a:solidFill>
              </a:rPr>
              <a:t>These Steps </a:t>
            </a:r>
            <a:r>
              <a:rPr lang="en-US" dirty="0">
                <a:solidFill>
                  <a:srgbClr val="FFFF00"/>
                </a:solidFill>
              </a:rPr>
              <a:t>Must Be Taken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Heb. 11:6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Acts 17:30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					Gal. 3:27</a:t>
            </a:r>
            <a:endParaRPr lang="en-US" sz="3200" dirty="0"/>
          </a:p>
          <a:p>
            <a:pPr marL="457200" lvl="1" indent="-45720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You are Now a Member of His Glorious Church</a:t>
            </a:r>
          </a:p>
          <a:p>
            <a:pPr indent="4763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 Now be faithful until you die			Rev. 2:10</a:t>
            </a:r>
            <a:endParaRPr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15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98108"/>
            <a:ext cx="11249844" cy="555536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  Moreover, brethren, I declare to you the gospel which I preached to you, which also you received and in which you stand, </a:t>
            </a:r>
          </a:p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you are saved, if you hold fast that word which I preached to you—unless you believed in vain. </a:t>
            </a:r>
          </a:p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first of all that which I also received: that Christ died for our sins according to the Scriptures, </a:t>
            </a:r>
          </a:p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He was buried, and that He rose again the third day according to the Scriptures, </a:t>
            </a:r>
          </a:p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He was seen  by Cephas, then by the twelve. . . </a:t>
            </a:r>
          </a:p>
          <a:p>
            <a:pPr algn="just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 1 Cor. 15: 1-5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233400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</p:spTree>
    <p:extLst>
      <p:ext uri="{BB962C8B-B14F-4D97-AF65-F5344CB8AC3E}">
        <p14:creationId xmlns:p14="http://schemas.microsoft.com/office/powerpoint/2010/main" val="48491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990468"/>
            <a:ext cx="11249844" cy="5786199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are living in what may be historic times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uncertainty of the future is all around us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times like these, truth can be more easily seen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Nothing else matters if you need the ventilator, &amp; there is none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Wealth does not matter; earthly attainments do not matter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are all equal even if we are on Forbes list of top ten billion-</a:t>
            </a:r>
            <a:r>
              <a:rPr lang="en-US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aires</a:t>
            </a: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future kings, prime ministers, senators, presidents or house leaders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Today’s lesson: is there evidence enough for your faith</a:t>
            </a:r>
          </a:p>
          <a:p>
            <a:pPr marL="631825" indent="-349250">
              <a:spcAft>
                <a:spcPts val="1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Today’s lesson: applications of your faith in your values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233400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Introduction: April’s Theme—Seeing the Empty Tomb</a:t>
            </a:r>
          </a:p>
        </p:txBody>
      </p:sp>
    </p:spTree>
    <p:extLst>
      <p:ext uri="{BB962C8B-B14F-4D97-AF65-F5344CB8AC3E}">
        <p14:creationId xmlns:p14="http://schemas.microsoft.com/office/powerpoint/2010/main" val="372105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E74C4-203E-4D14-A86B-FA8E788F2564}"/>
              </a:ext>
            </a:extLst>
          </p:cNvPr>
          <p:cNvSpPr txBox="1"/>
          <p:nvPr/>
        </p:nvSpPr>
        <p:spPr>
          <a:xfrm>
            <a:off x="5190837" y="1043715"/>
            <a:ext cx="61237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Aft>
                <a:spcPts val="300"/>
              </a:spcAft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  Moreover, brethren, I declare to you the gospel which I preached to you, which also you received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in which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stand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you are saved, if you hold fast that word which I preached to you—unless you believed in vain.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first of all that which I also received: that Christ died for our sins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He was buried, and that He rose again the third day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He was seen by Cephas, then by the twelve. . .         		 1 Cor. 15:1-5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125361"/>
            <a:ext cx="462663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—received (v. 3); preached; received by you (v. 1)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6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E74C4-203E-4D14-A86B-FA8E788F2564}"/>
              </a:ext>
            </a:extLst>
          </p:cNvPr>
          <p:cNvSpPr txBox="1"/>
          <p:nvPr/>
        </p:nvSpPr>
        <p:spPr>
          <a:xfrm>
            <a:off x="5190837" y="1043715"/>
            <a:ext cx="61237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Aft>
                <a:spcPts val="300"/>
              </a:spcAft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  Moreover, brethren, I declare to you the gospel which I preached to you, which also you received and in which you stand,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are saved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if you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hold fast that word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I preached to you—unless you believed in vain.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first of all that which I also received: that Christ died for our sins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He was buried, and that He rose again the third day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He was seen by Cephas, then by the twelve. . .         		 1 Cor. 15:1-5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125361"/>
            <a:ext cx="462663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—received (v. 3); preached; received by you (v. 1)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—saved you &amp; saves you (v. 2)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0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24025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E74C4-203E-4D14-A86B-FA8E788F2564}"/>
              </a:ext>
            </a:extLst>
          </p:cNvPr>
          <p:cNvSpPr txBox="1"/>
          <p:nvPr/>
        </p:nvSpPr>
        <p:spPr>
          <a:xfrm>
            <a:off x="5190837" y="1043715"/>
            <a:ext cx="61237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  Moreover, brethren, I declare to you the gospel which I preached to you, which also you received and in which you stand,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you are saved, if you hold fast that word which I preached to you—unless you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believed in vain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first of all that which I also received: that Christ died for our sins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He was buried, and that He rose again the third day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He was seen by Cephas, then by the twelve. . .         		 1 Cor. 15:1-5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125361"/>
            <a:ext cx="46266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—received (v. 3); preached; received by you (v. 1)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—saved you &amp; saves you (v. 2)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—not blind faith (v 2)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56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E74C4-203E-4D14-A86B-FA8E788F2564}"/>
              </a:ext>
            </a:extLst>
          </p:cNvPr>
          <p:cNvSpPr txBox="1"/>
          <p:nvPr/>
        </p:nvSpPr>
        <p:spPr>
          <a:xfrm>
            <a:off x="5190837" y="1043715"/>
            <a:ext cx="61237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  Moreover, brethren, I declare to you the gospel which I preached to you, which also you received and in which you stand,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you are saved, if you hold fast that word which I preached to you—unless you believed in vain.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of all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which I also received: that Christ died for our sins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He was buried, and that He rose again the third day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He was seen by Cephas, then by the twelve. . .         		 1 Cor. 15:1-5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125361"/>
            <a:ext cx="4626635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—received (v. 3); preached; received by you (v. 1)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—saved you &amp; saves you (v. 2)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—not blind faith (v 2)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OF ALL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(v. 3)</a:t>
            </a:r>
          </a:p>
        </p:txBody>
      </p:sp>
    </p:spTree>
    <p:extLst>
      <p:ext uri="{BB962C8B-B14F-4D97-AF65-F5344CB8AC3E}">
        <p14:creationId xmlns:p14="http://schemas.microsoft.com/office/powerpoint/2010/main" val="1712547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Text—Showing First Things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E74C4-203E-4D14-A86B-FA8E788F2564}"/>
              </a:ext>
            </a:extLst>
          </p:cNvPr>
          <p:cNvSpPr txBox="1"/>
          <p:nvPr/>
        </p:nvSpPr>
        <p:spPr>
          <a:xfrm>
            <a:off x="5190837" y="1043715"/>
            <a:ext cx="61237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  Moreover, brethren, I declare to you the gospel which I preached to you, which also you received and in which you stand,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2  by which also you are saved, if you hold fast that word which I preached to you—unless you believed in vain.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3  For I delivered to you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of all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which I also received: that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 died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our sins according to the Scriptures,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4  and that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was buried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and that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rose again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third day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according to the Scriptures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</a:p>
          <a:p>
            <a:pPr algn="just"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  and that 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was seen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Cephas, then by the twelve. . .         		 1 Cor. 15:1-5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125361"/>
            <a:ext cx="4626635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—received (v. 3); preached; received by you (v. 1)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—saved you &amp; saves you (v. 2)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—not blind faith (v 2)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OF ALL </a:t>
            </a: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(v. 3)</a:t>
            </a:r>
          </a:p>
          <a:p>
            <a:pPr marL="285750" indent="-2857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Gospel</a:t>
            </a:r>
          </a:p>
          <a:p>
            <a:pPr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Christ died</a:t>
            </a:r>
          </a:p>
          <a:p>
            <a:pPr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Christ was buried</a:t>
            </a:r>
          </a:p>
          <a:p>
            <a:pPr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Christ rose on third day (v. 4)</a:t>
            </a:r>
          </a:p>
          <a:p>
            <a:pPr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Christ was seen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947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A2939F-0D24-4821-8F2B-4DE996F35E0F}"/>
              </a:ext>
            </a:extLst>
          </p:cNvPr>
          <p:cNvSpPr txBox="1"/>
          <p:nvPr/>
        </p:nvSpPr>
        <p:spPr>
          <a:xfrm>
            <a:off x="433753" y="879731"/>
            <a:ext cx="11249844" cy="5816977"/>
          </a:xfrm>
          <a:prstGeom prst="rect">
            <a:avLst/>
          </a:prstGeom>
          <a:solidFill>
            <a:srgbClr val="04070C"/>
          </a:solidFill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1800"/>
              </a:spcAft>
            </a:pPr>
            <a:endParaRPr 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375139" y="131804"/>
            <a:ext cx="113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of All Things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FCC65-7EB7-472C-9B73-6863FA3E95CC}"/>
              </a:ext>
            </a:extLst>
          </p:cNvPr>
          <p:cNvSpPr txBox="1"/>
          <p:nvPr/>
        </p:nvSpPr>
        <p:spPr>
          <a:xfrm>
            <a:off x="564201" y="1040859"/>
            <a:ext cx="10856071" cy="5316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know the greatest commands of the law (Matt. 22:24-30)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need to know the “first of all” of the gospel</a:t>
            </a:r>
          </a:p>
          <a:p>
            <a:pPr marL="457200" indent="-4572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Christ’s claims:</a:t>
            </a:r>
          </a:p>
          <a:p>
            <a:pPr algn="just"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He was at the creation—John 1:1-3</a:t>
            </a:r>
          </a:p>
          <a:p>
            <a:pPr algn="just"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He is Immanuel—Matt. 1:21</a:t>
            </a:r>
          </a:p>
          <a:p>
            <a:pPr algn="just"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He is Deity—John 5:28</a:t>
            </a:r>
          </a:p>
          <a:p>
            <a:pPr algn="just"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He is King of all kings, Lord of all lords, He is YOUR Lord—1 Tim. 5:16</a:t>
            </a:r>
          </a:p>
          <a:p>
            <a:pPr algn="just">
              <a:spcAft>
                <a:spcPts val="300"/>
              </a:spcAft>
              <a:buClr>
                <a:schemeClr val="bg1"/>
              </a:buClr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He is the Savior, the only way to go to the Father—John 14:6</a:t>
            </a:r>
          </a:p>
          <a:p>
            <a:pPr marL="342900" indent="-3429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crazy man could make these claims</a:t>
            </a:r>
          </a:p>
          <a:p>
            <a:pPr marL="342900" indent="-3429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lying “televangelist” seeking your money could make these claims</a:t>
            </a:r>
          </a:p>
          <a:p>
            <a:pPr marL="342900" indent="-3429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Jesus a lunatic?  Is Jesus a liar?  If not the only choice left—Jesus is Lord</a:t>
            </a:r>
          </a:p>
          <a:p>
            <a:pPr marL="342900" indent="-342900" algn="just"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Everyone faces the same problem Jewish leaders faced:  We know Jesus died, because we killed him; we know the tomb was empty; WHERE IS HIS BODY</a:t>
            </a:r>
          </a:p>
        </p:txBody>
      </p:sp>
    </p:spTree>
    <p:extLst>
      <p:ext uri="{BB962C8B-B14F-4D97-AF65-F5344CB8AC3E}">
        <p14:creationId xmlns:p14="http://schemas.microsoft.com/office/powerpoint/2010/main" val="634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1502</Words>
  <Application>Microsoft Office PowerPoint</Application>
  <PresentationFormat>Widescreen</PresentationFormat>
  <Paragraphs>151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First of 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These Steps Must Be Taken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531</cp:revision>
  <cp:lastPrinted>2020-04-05T12:29:25Z</cp:lastPrinted>
  <dcterms:modified xsi:type="dcterms:W3CDTF">2020-04-06T15:25:16Z</dcterms:modified>
</cp:coreProperties>
</file>