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12DF-A8A8-9586-59A5-48B5F9A4E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58716-F5E9-3106-F12F-297E39C54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3FB56-505F-8382-FE1C-AE44441A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0B8F-57DD-50BC-6CC8-ABCD6C34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EAF5F-B393-170B-A41C-6975A151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15F4C8-FD67-2F92-D4DB-9E245EEF4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2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7BEB-722B-F589-F15F-4290C36D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57347-2A2E-04F0-24F2-5213C979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94702-4DCC-02B9-EAFA-DF87DE35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87823-C54B-7F84-8914-B0EAEC4F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F4C4D-7B75-D3CB-8CA2-43870697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60315-773A-4202-6C6C-C6AF5C6B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DA3B7-683F-2032-2C93-CF4F6466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23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F90E-6A25-5E38-0FAA-04D4C1D7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F21A4-3745-6E85-8F70-C4239754D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A6EA7-F2FF-8C54-1BE3-7C33CE459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C99DC-6E17-9708-D6F2-B93970D6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E58FC-C35F-DB0C-9005-9331E12F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7972A-DCCF-7046-C6C3-AF3ABBDB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45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6FDC-6818-3112-8F14-1E9349EE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EC0FA-6AB8-3DB7-869A-CBBD3D50D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D460D-67FA-8288-92D1-6B813FDBF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A4638-620F-9052-DB60-FC164CE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1DBA3-DDCE-1BB6-2970-B4F5BD67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5E731-97DE-0FEA-0188-DC626FAF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72C5-76A6-2BF4-9B44-68714791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EC763-4919-38D7-0A67-8F0C73B55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4B5E4-EE05-408C-4A0F-E6C50710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DDE8-4AF9-508A-B7BC-4F33E817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286C-D762-A334-D4CB-EF077E65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6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D50315-33C5-3F56-E96A-CCDC80F1F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2BD9D-8FAC-42BF-25AE-B4D5A9D50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2F862-E8BB-A3B0-751F-DFE9812A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5FDF4-3955-7E12-9B25-72B4F06D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925D1-A7C2-A14D-5996-6878A47E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4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E21E2E59-B332-6470-3C09-264FF8712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EA2-C1F1-E69A-CB4A-25197ACE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016" y="2125362"/>
            <a:ext cx="11063416" cy="4732637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31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C6C8EF6E-88B1-13B6-05EF-9A5DF6475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EA2-C1F1-E69A-CB4A-25197ACE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016" y="2125362"/>
            <a:ext cx="11063416" cy="4732637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983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2ED0B477-1C54-24E3-3CCB-705A3B252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EA2-C1F1-E69A-CB4A-25197ACE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016" y="2125362"/>
            <a:ext cx="11063416" cy="4732637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16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creen&#10;&#10;Description automatically generated">
            <a:extLst>
              <a:ext uri="{FF2B5EF4-FFF2-40B4-BE49-F238E27FC236}">
                <a16:creationId xmlns:a16="http://schemas.microsoft.com/office/drawing/2014/main" id="{A638F4E1-3B40-F289-3320-1473DA878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EA2-C1F1-E69A-CB4A-25197ACE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016" y="2125362"/>
            <a:ext cx="11063416" cy="4732637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4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815A26B1-0076-392A-A0C3-4206F08B7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EA2-C1F1-E69A-CB4A-25197ACE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688758"/>
            <a:ext cx="11228172" cy="5169242"/>
          </a:xfrm>
        </p:spPr>
        <p:txBody>
          <a:bodyPr>
            <a:normAutofit/>
          </a:bodyPr>
          <a:lstStyle>
            <a:lvl1pPr marL="346075" indent="-346075">
              <a:defRPr sz="3200" b="1"/>
            </a:lvl1pPr>
            <a:lvl2pPr marL="914400" indent="-344488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44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8EFA-F6DA-7FA7-9A29-7EF16937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902FE-F09E-F281-A845-302F333E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27A3D-93D8-4434-5A8B-66A46ADD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AB52D-D89F-8B9D-5FC7-7BCD6B55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EDD6E-39FC-DB95-C44D-53028684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D682-B127-B534-9904-3921AC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44E5E-14D1-5A0A-E24B-04E4C932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848C1-37FB-5EAA-B4D9-90D5BA931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9EF17-3E50-CCCB-79FD-97B879DA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07B72-904A-A9F5-F845-DD4C4B9B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919D8-348B-D9C7-F428-4E81AB94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3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5751-1E2E-8EED-7700-32652D89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66ED-D5F3-C300-2BBE-2666546D1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5E412-566A-D9D3-CD4E-DB6A589E0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28CFD-68D9-D6DD-A1F5-C98CE74B5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4202-C2D5-94C9-99A6-F1ECBD69C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4D890-5D09-3D42-F45C-1ACC900E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0A14C-FE67-8547-51AA-AE662051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4C288-2C22-81CC-98E6-19B68838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6C42F4-C4FD-98A8-3AF9-A0BA7B97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578BA-4440-14AE-BACC-1A21C93E8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75CE6-B921-A463-BD2A-BE9EBB2E5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4FE1-4847-4C10-B56B-4CA64CBDAF42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53D4C-6A8D-BE13-E03D-39BBBAE6A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8978F-9B30-A669-DC89-2944B30DF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5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0B1C2B-6A94-4A9B-494C-A0F07EF9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must be humble (12:3a)! </a:t>
            </a:r>
          </a:p>
          <a:p>
            <a:r>
              <a:rPr lang="en-US" dirty="0"/>
              <a:t>I must be self-controlled in my thinking about self (12:3b)!</a:t>
            </a:r>
          </a:p>
          <a:p>
            <a:r>
              <a:rPr lang="en-US" dirty="0"/>
              <a:t>I must not be stuck on a high estimation of self (12:16)!</a:t>
            </a:r>
          </a:p>
          <a:p>
            <a:r>
              <a:rPr lang="en-US" dirty="0"/>
              <a:t>This is necessary in order to live in harmony in the church (12:16)!</a:t>
            </a:r>
          </a:p>
        </p:txBody>
      </p:sp>
    </p:spTree>
    <p:extLst>
      <p:ext uri="{BB962C8B-B14F-4D97-AF65-F5344CB8AC3E}">
        <p14:creationId xmlns:p14="http://schemas.microsoft.com/office/powerpoint/2010/main" val="17294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0B1C2B-6A94-4A9B-494C-A0F07EF9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must humbly see self as one of many in the church (12:4a)!</a:t>
            </a:r>
          </a:p>
          <a:p>
            <a:r>
              <a:rPr lang="en-US" dirty="0"/>
              <a:t>I must accept that we are all different (12:4b)!</a:t>
            </a:r>
          </a:p>
          <a:p>
            <a:r>
              <a:rPr lang="en-US" dirty="0"/>
              <a:t>I must see the importance of each member (12:4-5)!</a:t>
            </a:r>
          </a:p>
          <a:p>
            <a:r>
              <a:rPr lang="en-US" dirty="0"/>
              <a:t>I must recognize that church members belong to each other (12:5b)!</a:t>
            </a:r>
          </a:p>
        </p:txBody>
      </p:sp>
    </p:spTree>
    <p:extLst>
      <p:ext uri="{BB962C8B-B14F-4D97-AF65-F5344CB8AC3E}">
        <p14:creationId xmlns:p14="http://schemas.microsoft.com/office/powerpoint/2010/main" val="28673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0B1C2B-6A94-4A9B-494C-A0F07EF9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must see God as the source of all my gifts (12:6a)!</a:t>
            </a:r>
          </a:p>
          <a:p>
            <a:r>
              <a:rPr lang="en-US" dirty="0"/>
              <a:t>I must use God’s gifts for the purpose of building up the body of Christ (12:6-8)!</a:t>
            </a:r>
          </a:p>
          <a:p>
            <a:pPr lvl="1"/>
            <a:r>
              <a:rPr lang="en-US" dirty="0"/>
              <a:t>That includes ministering and serving my brethren (12:7)</a:t>
            </a:r>
          </a:p>
          <a:p>
            <a:pPr lvl="1"/>
            <a:r>
              <a:rPr lang="en-US" dirty="0"/>
              <a:t>That includes cheerfully showing mercy to my brethren (12:8)</a:t>
            </a:r>
          </a:p>
          <a:p>
            <a:r>
              <a:rPr lang="en-US" dirty="0"/>
              <a:t>I must see God in all that I have, and </a:t>
            </a:r>
            <a:br>
              <a:rPr lang="en-US" dirty="0"/>
            </a:br>
            <a:r>
              <a:rPr lang="en-US" dirty="0"/>
              <a:t>I must use all that I have to His purpose and glory!</a:t>
            </a:r>
          </a:p>
        </p:txBody>
      </p:sp>
    </p:spTree>
    <p:extLst>
      <p:ext uri="{BB962C8B-B14F-4D97-AF65-F5344CB8AC3E}">
        <p14:creationId xmlns:p14="http://schemas.microsoft.com/office/powerpoint/2010/main" val="40676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0B1C2B-6A94-4A9B-494C-A0F07EF9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must ensure MY ATTITUDE fosters strong relationships in the church (12:9-11)!</a:t>
            </a:r>
          </a:p>
          <a:p>
            <a:pPr lvl="1"/>
            <a:r>
              <a:rPr lang="en-US" dirty="0"/>
              <a:t>I must lead the way in giving preference to my brethren (12:10b)!</a:t>
            </a:r>
          </a:p>
          <a:p>
            <a:pPr lvl="1"/>
            <a:r>
              <a:rPr lang="en-US" dirty="0"/>
              <a:t>I must show genuine respect to my brethren (12:10b)!</a:t>
            </a:r>
          </a:p>
          <a:p>
            <a:pPr lvl="1"/>
            <a:r>
              <a:rPr lang="en-US" dirty="0"/>
              <a:t>I must have and show tender, brotherly love for my brethren (12:10a)!</a:t>
            </a:r>
          </a:p>
          <a:p>
            <a:pPr lvl="1"/>
            <a:r>
              <a:rPr lang="en-US" dirty="0"/>
              <a:t>I must have and show familial, natural affection for my brethren (12:10a)!</a:t>
            </a:r>
          </a:p>
          <a:p>
            <a:pPr lvl="1"/>
            <a:r>
              <a:rPr lang="en-US" dirty="0"/>
              <a:t>I must have and show unconditional, unselfish, sacrificial longing for the highest good of my brethren (12:9a)!</a:t>
            </a:r>
          </a:p>
          <a:p>
            <a:pPr lvl="1"/>
            <a:r>
              <a:rPr lang="en-US" dirty="0"/>
              <a:t>I must be diligent and fervent, knowing that I am serving the Lord (12:11)!</a:t>
            </a:r>
          </a:p>
        </p:txBody>
      </p:sp>
    </p:spTree>
    <p:extLst>
      <p:ext uri="{BB962C8B-B14F-4D97-AF65-F5344CB8AC3E}">
        <p14:creationId xmlns:p14="http://schemas.microsoft.com/office/powerpoint/2010/main" val="16648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0B1C2B-6A94-4A9B-494C-A0F07EF9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must ensure MY ATTITUDE fosters strong relationships in the church (12:9-11)!</a:t>
            </a:r>
          </a:p>
          <a:p>
            <a:r>
              <a:rPr lang="en-US" dirty="0"/>
              <a:t>I must ensure MY ACTIONS foster strong relationships in the church (12:12-16)!</a:t>
            </a:r>
          </a:p>
          <a:p>
            <a:pPr lvl="1"/>
            <a:r>
              <a:rPr lang="en-US" dirty="0"/>
              <a:t>I must help my brethren to persevere and get to heaven (12:12a)!</a:t>
            </a:r>
          </a:p>
          <a:p>
            <a:pPr lvl="1"/>
            <a:r>
              <a:rPr lang="en-US" dirty="0"/>
              <a:t>I must talk to God constantly and zealously about my brethren (12:12b)!</a:t>
            </a:r>
          </a:p>
          <a:p>
            <a:pPr lvl="1"/>
            <a:r>
              <a:rPr lang="en-US" dirty="0"/>
              <a:t>I must pursue outside-the-church-building time with my brethren (12:13b)! </a:t>
            </a:r>
          </a:p>
          <a:p>
            <a:pPr lvl="1"/>
            <a:r>
              <a:rPr lang="en-US" dirty="0"/>
              <a:t>I must get to know my brethren on a personal level (12:13a)! </a:t>
            </a:r>
          </a:p>
          <a:p>
            <a:pPr lvl="1"/>
            <a:r>
              <a:rPr lang="en-US" dirty="0"/>
              <a:t>I must minister to my brethren’s needs and do good to them (12:13a!)</a:t>
            </a:r>
          </a:p>
          <a:p>
            <a:pPr lvl="1"/>
            <a:r>
              <a:rPr lang="en-US" dirty="0"/>
              <a:t>I must share in the good times and the bad times of my brethren (12:15)! </a:t>
            </a:r>
          </a:p>
          <a:p>
            <a:pPr lvl="1"/>
            <a:r>
              <a:rPr lang="en-US" dirty="0"/>
              <a:t>I must practice the Golden Rule, even if my brethren do not (12:14)!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14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7C084-7AAB-3BF1-06D5-20CA61C51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</a:pPr>
            <a:r>
              <a:rPr lang="en-US" sz="3200" dirty="0"/>
              <a:t>Believe Jesus is the Son of God – John 3:16</a:t>
            </a:r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Confess your faith in Jesus Christ – Romans 10:9</a:t>
            </a:r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Be immersed into Christ – Acts 22:16</a:t>
            </a:r>
          </a:p>
          <a:p>
            <a:pPr marL="915988" lvl="1" indent="-347663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marL="915988" lvl="1" indent="-347663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marL="915988" lvl="1" indent="-347663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364327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487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2024-06-08T22:29:54Z</dcterms:created>
  <dcterms:modified xsi:type="dcterms:W3CDTF">2024-11-17T13:35:02Z</dcterms:modified>
</cp:coreProperties>
</file>