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766-91B1-4AE2-801F-1D010665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E201-1BA2-439C-A3BE-23D095A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52CC-A670-4FA2-945A-285AED4C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3C64-31AD-4B7A-A760-7EC2D73E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4021-D6A0-491A-A3BF-841EEFC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oat&#10;&#10;Description automatically generated">
            <a:extLst>
              <a:ext uri="{FF2B5EF4-FFF2-40B4-BE49-F238E27FC236}">
                <a16:creationId xmlns:a16="http://schemas.microsoft.com/office/drawing/2014/main" id="{82B2F8D8-60C1-4C07-AA6D-B52BF5C35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4146-87C6-41CF-A291-1199D4F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EF78-D12A-424D-A25B-E20443D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334-305A-455E-BC31-02447B9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ECF8-4924-4AEA-9E60-3B4B7F4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363-4541-4EC4-A6BB-DDAB5E0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8BFFD-72E9-49A6-9625-91EE0895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854D-ED0F-4FA1-9A32-8B7C8C4B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027A-0505-4F16-B930-DA3B50E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EAF-7854-462E-869D-58F6440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4E85-D519-43CE-8773-D4573252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82285F41-5090-4C09-BE16-0D778D9A4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2905B-B930-49C5-81A2-EF65DC29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64" y="787357"/>
            <a:ext cx="9320887" cy="92290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801029" cy="50195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124-3E9D-40F3-A58D-D84FABE0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435E-CB33-4020-B28E-C427CE28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E4ED-4EA3-4B57-AA8E-756EC79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F880-7DD1-489C-8B05-CF0C7559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2A10-2D82-44A6-ABAD-EB73F71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CA7-C94B-4A9E-8C8F-6BD56896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9E3-4D28-47FB-BE0F-5A8E35046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7BE8-8037-46C2-ADCC-DB65452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8045-F840-400F-955B-B3C03D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38A5-18BB-4423-9579-095889F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A33-C9F1-47DC-BC91-0DF095F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E33A-D7F2-4CAF-9D5B-7020AA82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69E-B445-4FAC-A0F8-44E3BC99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0AE16-B885-46F5-B80A-4F0F293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C5DB-F9C2-4CE9-B864-026F30C7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E428-2AC9-40AA-99FF-D8BFC371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9D8F0-7F97-474D-B85B-192E50B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8132-EC11-4849-95A6-21A4F3CB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A67C0-06F2-4B86-A3D1-0ED41D1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941-58A0-489E-B378-01E4D43E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4621-75DF-4155-96B4-B0E1EDA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95B0-5116-4F88-896A-EF1F4C4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9026-F58C-4AB7-9E44-F6042746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6CBB1-BCC7-45DC-96BD-07A2468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7EE6-B4F1-4226-BDA1-72E230A4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DDD5-2550-495C-B269-65EE786E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B92-72BE-425A-8974-586475F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0630-E6BB-4DEE-A604-4C5A6CBE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621A-6B90-4595-BF5F-7DF56A27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C918-902C-403A-82A5-ED37AFE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D7AA-0CBA-4FEE-BD8D-18464A3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D934-4E20-4008-986B-28FA022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B07A-51FF-434E-B803-42B1E0F6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138F-BE59-4189-AEA2-2B98ED2E5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065F-2C1A-4E2D-BAE9-A2217C3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0F5F-5E7F-4D2E-BA80-A3E4C219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9A64-CBD1-48F1-B091-F4FF1C5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CE07A-3946-4FEE-86A1-EAA5E7DE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2EBD1-C213-4F92-BDBA-BD9F57D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EE6C-C1ED-480D-AF46-3164464E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6A18-2118-4D93-91E0-77D41881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14D-A21B-407E-8A8A-2BF55AA1E77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8502-A771-41DA-A9BB-E3DAA9DC1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85E3-28CD-4FB3-8572-9C79B5B4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13:1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14:28</a:t>
            </a:r>
            <a:r>
              <a:rPr lang="en-US" sz="3200" dirty="0"/>
              <a:t> 	(in the city of Antioch of Syria)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Travel Dates = 	47-49 A.D.</a:t>
            </a:r>
          </a:p>
          <a:p>
            <a:r>
              <a:rPr lang="en-US" dirty="0"/>
              <a:t>Estimated Mileage =		1,400 miles</a:t>
            </a:r>
          </a:p>
          <a:p>
            <a:r>
              <a:rPr lang="en-US" dirty="0"/>
              <a:t>Known Travel Companions = 	Barnabas and John Mark (13:3-5, 13) </a:t>
            </a:r>
          </a:p>
          <a:p>
            <a:r>
              <a:rPr lang="en-US" dirty="0"/>
              <a:t>Most of the cities on this journey were in the region of Galatia </a:t>
            </a:r>
          </a:p>
          <a:p>
            <a:r>
              <a:rPr lang="en-US" dirty="0"/>
              <a:t>On a Bible map, you can trace Paul’s journey and learn Bible geography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13:1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14:28</a:t>
            </a:r>
            <a:r>
              <a:rPr lang="en-US" sz="3200" dirty="0"/>
              <a:t> 	(in the city of Antioch of Syria)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0"/>
            <a:ext cx="11909277" cy="50836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Paul preached the word of God in synagogues (13:5, 14; 14:1)</a:t>
            </a:r>
          </a:p>
          <a:p>
            <a:pPr>
              <a:lnSpc>
                <a:spcPct val="95000"/>
              </a:lnSpc>
            </a:pPr>
            <a:r>
              <a:rPr lang="en-US" dirty="0"/>
              <a:t>Paul defended the word against falsehood and deceit (13:7-11)</a:t>
            </a:r>
          </a:p>
          <a:p>
            <a:pPr>
              <a:lnSpc>
                <a:spcPct val="95000"/>
              </a:lnSpc>
            </a:pPr>
            <a:r>
              <a:rPr lang="en-US" dirty="0"/>
              <a:t>Paul worked miracles by the power of God (13:11; 14:3)</a:t>
            </a:r>
          </a:p>
          <a:p>
            <a:pPr>
              <a:lnSpc>
                <a:spcPct val="95000"/>
              </a:lnSpc>
            </a:pPr>
            <a:r>
              <a:rPr lang="en-US" dirty="0"/>
              <a:t>Paul preached that man’s only hope was through Christ’s resurrection (13:30-41)</a:t>
            </a:r>
          </a:p>
          <a:p>
            <a:pPr>
              <a:lnSpc>
                <a:spcPct val="95000"/>
              </a:lnSpc>
            </a:pPr>
            <a:r>
              <a:rPr lang="en-US" dirty="0"/>
              <a:t>Paul strove to keep the spotlight and credit off of him and on God (14:11-17, 27)</a:t>
            </a:r>
          </a:p>
          <a:p>
            <a:pPr>
              <a:lnSpc>
                <a:spcPct val="95000"/>
              </a:lnSpc>
            </a:pPr>
            <a:r>
              <a:rPr lang="en-US" dirty="0"/>
              <a:t>Those converted on this journey had “believed” (13:12, 48; 14:1, 23; cf. 13:39)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But nowhere does it say they were saved by faith only (14:1+14:2; cf. 16:33-34; Heb. 3:18-19)</a:t>
            </a:r>
          </a:p>
          <a:p>
            <a:pPr>
              <a:lnSpc>
                <a:spcPct val="95000"/>
              </a:lnSpc>
            </a:pPr>
            <a:r>
              <a:rPr lang="en-US" dirty="0"/>
              <a:t>Paul returned to the new converts to strengthen and encourage them (14:21-22)</a:t>
            </a:r>
          </a:p>
          <a:p>
            <a:pPr>
              <a:lnSpc>
                <a:spcPct val="95000"/>
              </a:lnSpc>
            </a:pPr>
            <a:r>
              <a:rPr lang="en-US" dirty="0"/>
              <a:t>Paul appointed elders in every congregation of the Lord’s church (14:23)</a:t>
            </a:r>
          </a:p>
          <a:p>
            <a:pPr>
              <a:lnSpc>
                <a:spcPct val="95000"/>
              </a:lnSpc>
            </a:pPr>
            <a:r>
              <a:rPr lang="en-US" dirty="0"/>
              <a:t>Paul reported about the work of God and the open doors of opportunity (14:27)</a:t>
            </a:r>
          </a:p>
          <a:p>
            <a:pPr>
              <a:lnSpc>
                <a:spcPct val="95000"/>
              </a:lnSpc>
            </a:pPr>
            <a:r>
              <a:rPr lang="en-US" dirty="0"/>
              <a:t>The gospel is not designed for the “weak-minded” (13:7-12)</a:t>
            </a:r>
          </a:p>
          <a:p>
            <a:pPr>
              <a:lnSpc>
                <a:spcPct val="95000"/>
              </a:lnSpc>
            </a:pPr>
            <a:r>
              <a:rPr lang="en-US" dirty="0"/>
              <a:t>It’s ok to move on when someone won’t hear the gospel (13:51; cf. 14:19-20)</a:t>
            </a:r>
          </a:p>
        </p:txBody>
      </p:sp>
    </p:spTree>
    <p:extLst>
      <p:ext uri="{BB962C8B-B14F-4D97-AF65-F5344CB8AC3E}">
        <p14:creationId xmlns:p14="http://schemas.microsoft.com/office/powerpoint/2010/main" val="112997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90B8E-9A7F-440A-9662-E97F3826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" y="-524"/>
            <a:ext cx="11611897" cy="6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7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FB6A0C9-55F1-4CF7-9609-A1D34697E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" y="-1"/>
            <a:ext cx="11616814" cy="68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305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Began in Acts 13:1  (in the city of Antioch of Syria) Ended in Acts 14:28  (in the city of Antioch of Syria)</vt:lpstr>
      <vt:lpstr>Began in Acts 13:1  (in the city of Antioch of Syria) Ended in Acts 14:28  (in the city of Antioch of Syria)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cp:lastPrinted>2020-04-22T21:17:18Z</cp:lastPrinted>
  <dcterms:created xsi:type="dcterms:W3CDTF">2020-04-22T20:30:36Z</dcterms:created>
  <dcterms:modified xsi:type="dcterms:W3CDTF">2020-04-22T21:27:17Z</dcterms:modified>
</cp:coreProperties>
</file>