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74" r:id="rId14"/>
    <p:sldId id="267" r:id="rId15"/>
    <p:sldId id="268" r:id="rId16"/>
    <p:sldId id="271" r:id="rId17"/>
    <p:sldId id="269" r:id="rId18"/>
    <p:sldId id="272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2"/>
    </p:cViewPr>
  </p:sorterViewPr>
  <p:notesViewPr>
    <p:cSldViewPr snapToGrid="0">
      <p:cViewPr varScale="1">
        <p:scale>
          <a:sx n="84" d="100"/>
          <a:sy n="84" d="100"/>
        </p:scale>
        <p:origin x="364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1802D8-2633-4ED1-A4E0-8C8DF73C5B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5C0893-84B3-4003-A790-E30F16136C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18B8B-5403-40C9-ACE7-8EA5DE92154B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05829-01A4-4740-940F-133EE058E9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F1900-E66D-4731-B63D-535FB9E964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6672B-D3B0-4FD2-BED8-026AB970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88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8AB0B-B83B-40E1-8C94-898FC609A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C6A9-5897-4819-B04E-A0D71C905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6DEC3-CB82-49FE-B6A2-0D7C3DF2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E4E7E-E2C4-47D1-8BA3-8958BAE89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38DC5-7445-42F2-B30F-78F3CA846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72626B96-B10B-41A9-95CC-5B95C5F16D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7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DFDB-6A7D-46BB-86DD-09DD822F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0C554-D3B9-459B-9C14-0B70B9F06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F5991-9349-4298-8F7C-FD4DA7E7A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AF342-560D-4B62-A5D2-E45B43497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45AB8-F34C-4536-BDAB-14614168C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655D2-6728-44F0-9004-319E05A23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5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FD8BB-FECF-45B0-9411-AC80DB1D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226CD-ACF9-4814-9F61-6A2ED1539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7D3FF-C290-4985-89B3-91FCB922C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0DF905-FC81-459B-A1D3-76D0467CF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FDB34-1D11-409F-8860-004D358AD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F6A976-C209-4E7E-AB17-33C6EBA6A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A8CA8-F7B1-4B1F-94C0-E23F99480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3A640C-DF33-41B5-876D-B70BD683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12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AE12-D66E-48A9-8EA2-5652F825B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FDA50-6DBB-40E7-AFAF-70694BA6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D42DE-0C01-48AA-AF7E-B08DA3EC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B7702-C111-40D5-8DDD-8EC69E406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87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4EE047-2DC2-4847-82B5-CE882010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83EF65-A3E9-4227-B422-538CDA9C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D6C72-CD02-4283-89EF-3223D0C6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51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94868-A850-458D-BAA1-3E46FF01C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138A2-29B4-417C-9FF7-92AA9945B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F4CF6-8633-4E45-B6FB-0312F31C4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87E55-D23A-499E-AE5C-1C0D73774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D65EC-9497-4AAA-B040-D3D547E4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BDBE8-7A85-456A-9EB4-00661654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3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C5E9-0ACF-4C7F-AB6D-23A41080C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83D013-ED4B-40B4-A60C-4D8F5B9C1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1A8B6-F970-404C-B4E3-41A9488B7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704AF-0782-4EAB-AE1D-54097E1A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A41C4-42CE-48D7-AD3C-6D127F22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994F2-64BE-4555-BC8D-B1477809C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11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138E2-135B-4572-88B1-FAB6E79F3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8959D-E901-4263-8A65-3DC5FCA92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2B722-8D2F-412C-8D20-0C4FD79A7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AFE0C-74CE-43B1-8C2B-7FEB3748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BE585-E01A-46D0-B155-03FC2A31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98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4CE329-767D-4ED5-A1E3-D7D858042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F9AA8-7EFE-42A8-9003-C3FE879CA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5798D-7983-4573-85E3-9B6D8D50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8E4C7-C2ED-49E4-8CF0-F63190BF5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277B7-4B50-4852-BF85-395B7ABE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7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3769F9D5-1062-4333-8536-0D84A6E94B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143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some water&#10;&#10;Description automatically generated">
            <a:extLst>
              <a:ext uri="{FF2B5EF4-FFF2-40B4-BE49-F238E27FC236}">
                <a16:creationId xmlns:a16="http://schemas.microsoft.com/office/drawing/2014/main" id="{76B21A02-5EF1-44F2-8E46-E8848F8860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420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&#10;&#10;Description automatically generated">
            <a:extLst>
              <a:ext uri="{FF2B5EF4-FFF2-40B4-BE49-F238E27FC236}">
                <a16:creationId xmlns:a16="http://schemas.microsoft.com/office/drawing/2014/main" id="{55630AD2-DEBF-436D-A9AC-53FB0BF1C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134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water way&#10;&#10;Description automatically generated">
            <a:extLst>
              <a:ext uri="{FF2B5EF4-FFF2-40B4-BE49-F238E27FC236}">
                <a16:creationId xmlns:a16="http://schemas.microsoft.com/office/drawing/2014/main" id="{5FDF3A40-4FE5-4D61-BF71-19160BB61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888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water way&#10;&#10;Description automatically generated">
            <a:extLst>
              <a:ext uri="{FF2B5EF4-FFF2-40B4-BE49-F238E27FC236}">
                <a16:creationId xmlns:a16="http://schemas.microsoft.com/office/drawing/2014/main" id="{5A94EA87-D5FD-419D-AD50-74AD45C2CC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85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some water&#10;&#10;Description automatically generated">
            <a:extLst>
              <a:ext uri="{FF2B5EF4-FFF2-40B4-BE49-F238E27FC236}">
                <a16:creationId xmlns:a16="http://schemas.microsoft.com/office/drawing/2014/main" id="{0BBECEC6-8CBE-485C-87DB-597932182A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886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 next to the ocean&#10;&#10;Description automatically generated">
            <a:extLst>
              <a:ext uri="{FF2B5EF4-FFF2-40B4-BE49-F238E27FC236}">
                <a16:creationId xmlns:a16="http://schemas.microsoft.com/office/drawing/2014/main" id="{DCED0603-14F7-4F13-9539-20DB53C2A9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5230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16DC2-8D4B-4E38-B717-36DD8725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4CA08-25BE-4F3D-ACA1-4BDAED0B0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2483-421D-4CAD-A0E1-71667E94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B36C1-A521-4F78-AB41-C7FEF190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BE9FC-5DB6-4CE9-B4D0-5FCF7B923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4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699CA4-5592-4699-A3A9-0650C1D9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73F19-3B25-4E17-BBBB-1A3F0A09C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6E4C0-1618-4E93-ABA1-6793ADCA4D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88DF4-2E0C-4FB4-9DD7-0F1099D7321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C96D6-5DBE-42E3-B0E6-AF04A5C5B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B89DF-95C7-4B34-A05A-81719CB02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66DD2-3F06-49D1-B276-6183D03082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E78708-CAD5-4211-8C95-6FC39B4CA7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1030E597-1B81-476A-AA6A-F1FC4288E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33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iraffe&#10;&#10;Description automatically generated">
            <a:extLst>
              <a:ext uri="{FF2B5EF4-FFF2-40B4-BE49-F238E27FC236}">
                <a16:creationId xmlns:a16="http://schemas.microsoft.com/office/drawing/2014/main" id="{814B0664-3E96-4365-B028-93F9659DD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2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DC56A85-F54D-4533-9168-DDF3CA2D3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8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table, shirt&#10;&#10;Description automatically generated">
            <a:extLst>
              <a:ext uri="{FF2B5EF4-FFF2-40B4-BE49-F238E27FC236}">
                <a16:creationId xmlns:a16="http://schemas.microsoft.com/office/drawing/2014/main" id="{D3129F3C-DC93-461B-A721-95875A81D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32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table, sitting, room&#10;&#10;Description automatically generated">
            <a:extLst>
              <a:ext uri="{FF2B5EF4-FFF2-40B4-BE49-F238E27FC236}">
                <a16:creationId xmlns:a16="http://schemas.microsoft.com/office/drawing/2014/main" id="{B587687D-CD38-45EA-9D37-3A540D0AC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54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195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FC2C9-D44E-4FA9-BAA6-A8DF2F29B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word “God” is found 32 times in 31 verses</a:t>
            </a:r>
          </a:p>
          <a:p>
            <a:r>
              <a:rPr lang="en-US" sz="3200" dirty="0"/>
              <a:t>The word designates One who has great power (cf. Eph. 3:20-21)</a:t>
            </a:r>
          </a:p>
          <a:p>
            <a:r>
              <a:rPr lang="en-US" sz="3200" dirty="0"/>
              <a:t>The NT teaches that Jesus created all things (John 1:1-3; Col. 1:16)</a:t>
            </a:r>
          </a:p>
        </p:txBody>
      </p:sp>
    </p:spTree>
    <p:extLst>
      <p:ext uri="{BB962C8B-B14F-4D97-AF65-F5344CB8AC3E}">
        <p14:creationId xmlns:p14="http://schemas.microsoft.com/office/powerpoint/2010/main" val="1989703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FC2C9-D44E-4FA9-BAA6-A8DF2F29B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Used in Scripture only of divine activity </a:t>
            </a:r>
            <a:br>
              <a:rPr lang="en-US" sz="3200" dirty="0"/>
            </a:br>
            <a:r>
              <a:rPr lang="en-US" sz="3200" dirty="0"/>
              <a:t>– bringing something new into existence (1:1, 21, 27)</a:t>
            </a:r>
          </a:p>
          <a:p>
            <a:r>
              <a:rPr lang="en-US" sz="3200" dirty="0"/>
              <a:t>God “made” (1:7, 16, 25, 31; cf. Ex. 20:11)</a:t>
            </a:r>
          </a:p>
        </p:txBody>
      </p:sp>
    </p:spTree>
    <p:extLst>
      <p:ext uri="{BB962C8B-B14F-4D97-AF65-F5344CB8AC3E}">
        <p14:creationId xmlns:p14="http://schemas.microsoft.com/office/powerpoint/2010/main" val="1493640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FC2C9-D44E-4FA9-BAA6-A8DF2F29B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He merely expressed His will and it was done </a:t>
            </a:r>
            <a:br>
              <a:rPr lang="en-US" sz="3200" dirty="0"/>
            </a:br>
            <a:r>
              <a:rPr lang="en-US" sz="3200" dirty="0"/>
              <a:t>(1:3, 6, 9, 11, 14, 20, 24, 26, 28, 29)</a:t>
            </a:r>
          </a:p>
          <a:p>
            <a:r>
              <a:rPr lang="en-US" sz="3200" dirty="0"/>
              <a:t>His word had tremendous </a:t>
            </a:r>
            <a:r>
              <a:rPr lang="en-US" sz="3200" u="sng" dirty="0"/>
              <a:t>creating</a:t>
            </a:r>
            <a:r>
              <a:rPr lang="en-US" sz="3200" dirty="0"/>
              <a:t> power (Psa. 33:6, 9)</a:t>
            </a:r>
          </a:p>
          <a:p>
            <a:r>
              <a:rPr lang="en-US" sz="3200" dirty="0"/>
              <a:t>His word has tremendous </a:t>
            </a:r>
            <a:r>
              <a:rPr lang="en-US" sz="3200" u="sng" dirty="0"/>
              <a:t>saving</a:t>
            </a:r>
            <a:r>
              <a:rPr lang="en-US" sz="3200" dirty="0"/>
              <a:t> power (Jas. 1:21; Rom. 1:16)</a:t>
            </a:r>
          </a:p>
          <a:p>
            <a:r>
              <a:rPr lang="en-US" sz="3200" dirty="0"/>
              <a:t>His word has tremendous </a:t>
            </a:r>
            <a:r>
              <a:rPr lang="en-US" sz="3200" u="sng" dirty="0"/>
              <a:t>penetrating</a:t>
            </a:r>
            <a:r>
              <a:rPr lang="en-US" sz="3200" dirty="0"/>
              <a:t> power (Heb. 4:12)</a:t>
            </a:r>
          </a:p>
          <a:p>
            <a:r>
              <a:rPr lang="en-US" sz="3200" dirty="0"/>
              <a:t>His word has tremendous </a:t>
            </a:r>
            <a:r>
              <a:rPr lang="en-US" sz="3200" u="sng" dirty="0"/>
              <a:t>transforming</a:t>
            </a:r>
            <a:r>
              <a:rPr lang="en-US" sz="3200" dirty="0"/>
              <a:t> power (2 Cor. 3:18)</a:t>
            </a:r>
          </a:p>
          <a:p>
            <a:r>
              <a:rPr lang="en-US" sz="3200" dirty="0"/>
              <a:t>His word has tremendous </a:t>
            </a:r>
            <a:r>
              <a:rPr lang="en-US" sz="3200" u="sng" dirty="0"/>
              <a:t>calming</a:t>
            </a:r>
            <a:r>
              <a:rPr lang="en-US" sz="3200" dirty="0"/>
              <a:t> power (Psa. 119:113-117)</a:t>
            </a:r>
          </a:p>
          <a:p>
            <a:r>
              <a:rPr lang="en-US" sz="3200" dirty="0"/>
              <a:t>How should we respond to “</a:t>
            </a:r>
            <a:r>
              <a:rPr lang="en-US" sz="3200" u="sng" dirty="0"/>
              <a:t>God said</a:t>
            </a:r>
            <a:r>
              <a:rPr lang="en-US" sz="3200" dirty="0"/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72105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FC2C9-D44E-4FA9-BAA6-A8DF2F29B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956026" cy="5109287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Divine approval of His created world </a:t>
            </a:r>
            <a:br>
              <a:rPr lang="en-US" sz="3200" dirty="0"/>
            </a:br>
            <a:r>
              <a:rPr lang="en-US" sz="3200" dirty="0"/>
              <a:t>(1:4, 10, 12, 18, 21, 25, 31)</a:t>
            </a:r>
          </a:p>
          <a:p>
            <a:r>
              <a:rPr lang="en-US" sz="3200" dirty="0"/>
              <a:t>Everything that God does is “good” </a:t>
            </a:r>
            <a:br>
              <a:rPr lang="en-US" sz="3200" dirty="0"/>
            </a:br>
            <a:r>
              <a:rPr lang="en-US" sz="3200" dirty="0"/>
              <a:t>(Gen. 50:20; 1 Sam. 3:18; Rom. 8:28; Jas. 1:17) </a:t>
            </a:r>
          </a:p>
          <a:p>
            <a:r>
              <a:rPr lang="en-US" sz="3200" dirty="0"/>
              <a:t>The very nature of God is “good” </a:t>
            </a:r>
            <a:br>
              <a:rPr lang="en-US" sz="3200" dirty="0"/>
            </a:br>
            <a:r>
              <a:rPr lang="en-US" sz="3200" dirty="0"/>
              <a:t>(Psa. 34:8; 100:5; 106:1; 107:1; 118:1, 29; 135:3)</a:t>
            </a:r>
          </a:p>
          <a:p>
            <a:r>
              <a:rPr lang="en-US" sz="3100" dirty="0"/>
              <a:t>Do we trust (1) God’s definition of “good” &amp; (2) God to do what is “good”? </a:t>
            </a:r>
          </a:p>
          <a:p>
            <a:pPr lvl="1"/>
            <a:r>
              <a:rPr lang="en-US" sz="2800" dirty="0"/>
              <a:t>Do we seek to “hold fast to that which is good” (1 Thess. 5:21)?</a:t>
            </a:r>
          </a:p>
          <a:p>
            <a:pPr lvl="1"/>
            <a:r>
              <a:rPr lang="en-US" sz="2800" dirty="0"/>
              <a:t>Do we seek to “do what is good and right in the sight of the Lord” (Deut. 12:28)?</a:t>
            </a:r>
          </a:p>
          <a:p>
            <a:pPr lvl="1"/>
            <a:r>
              <a:rPr lang="en-US" sz="2800" dirty="0"/>
              <a:t>Do we seek to “imitate what is…good” (3 John 11)? </a:t>
            </a:r>
          </a:p>
        </p:txBody>
      </p:sp>
    </p:spTree>
    <p:extLst>
      <p:ext uri="{BB962C8B-B14F-4D97-AF65-F5344CB8AC3E}">
        <p14:creationId xmlns:p14="http://schemas.microsoft.com/office/powerpoint/2010/main" val="236130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77971-844D-4ECD-9403-EA617CF5C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God numbered the days = 6 </a:t>
            </a:r>
            <a:br>
              <a:rPr lang="en-US" sz="3200" dirty="0"/>
            </a:br>
            <a:r>
              <a:rPr lang="en-US" sz="3200" dirty="0"/>
              <a:t>(1:5, 8, 13, 19, 23, 31)</a:t>
            </a:r>
          </a:p>
          <a:p>
            <a:r>
              <a:rPr lang="en-US" sz="3200" dirty="0"/>
              <a:t>God defined the day = “the evening and the morning” </a:t>
            </a:r>
            <a:br>
              <a:rPr lang="en-US" sz="3200" dirty="0"/>
            </a:br>
            <a:r>
              <a:rPr lang="en-US" sz="3200" dirty="0"/>
              <a:t>(1:5, 8, 13, 19, 23, 31)</a:t>
            </a:r>
          </a:p>
          <a:p>
            <a:r>
              <a:rPr lang="en-US" sz="3200" dirty="0"/>
              <a:t>God made a difference between days and years (1:14)</a:t>
            </a:r>
          </a:p>
          <a:p>
            <a:r>
              <a:rPr lang="en-US" sz="3200" dirty="0"/>
              <a:t>God created “all” things in SIX, 24-hour “days” (Ex. 20:8-11)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283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ter, ramp, man, waterfall&#10;&#10;Description automatically generated">
            <a:extLst>
              <a:ext uri="{FF2B5EF4-FFF2-40B4-BE49-F238E27FC236}">
                <a16:creationId xmlns:a16="http://schemas.microsoft.com/office/drawing/2014/main" id="{2B1D2768-3244-413D-B152-7D20E30EE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7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38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ave&#10;&#10;Description automatically generated">
            <a:extLst>
              <a:ext uri="{FF2B5EF4-FFF2-40B4-BE49-F238E27FC236}">
                <a16:creationId xmlns:a16="http://schemas.microsoft.com/office/drawing/2014/main" id="{AD3F08C0-D747-462A-BC31-6E9FF57AD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05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ter next to the rock&#10;&#10;Description automatically generated">
            <a:extLst>
              <a:ext uri="{FF2B5EF4-FFF2-40B4-BE49-F238E27FC236}">
                <a16:creationId xmlns:a16="http://schemas.microsoft.com/office/drawing/2014/main" id="{F26BD5D8-602C-4C6B-BE80-079479417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27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t growing in a tree&#10;&#10;Description automatically generated">
            <a:extLst>
              <a:ext uri="{FF2B5EF4-FFF2-40B4-BE49-F238E27FC236}">
                <a16:creationId xmlns:a16="http://schemas.microsoft.com/office/drawing/2014/main" id="{203F7255-C40F-40F5-A7DF-F42B71975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27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BE503A8-21F9-4F79-8ACA-A08BC8E9A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&#10;&#10;Description automatically generated">
            <a:extLst>
              <a:ext uri="{FF2B5EF4-FFF2-40B4-BE49-F238E27FC236}">
                <a16:creationId xmlns:a16="http://schemas.microsoft.com/office/drawing/2014/main" id="{BEDFF751-9ECF-4294-ACD5-D06CC0132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9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text, book, dog&#10;&#10;Description automatically generated">
            <a:extLst>
              <a:ext uri="{FF2B5EF4-FFF2-40B4-BE49-F238E27FC236}">
                <a16:creationId xmlns:a16="http://schemas.microsoft.com/office/drawing/2014/main" id="{20DD6D65-DD10-493B-B1C2-D4E8472F2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9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grass, sitting&#10;&#10;Description automatically generated">
            <a:extLst>
              <a:ext uri="{FF2B5EF4-FFF2-40B4-BE49-F238E27FC236}">
                <a16:creationId xmlns:a16="http://schemas.microsoft.com/office/drawing/2014/main" id="{20F37805-6A1E-40F1-BD1F-44E08020D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9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418</Words>
  <Application>Microsoft Office PowerPoint</Application>
  <PresentationFormat>Widescreen</PresentationFormat>
  <Paragraphs>23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23</cp:revision>
  <dcterms:created xsi:type="dcterms:W3CDTF">2020-03-18T20:25:43Z</dcterms:created>
  <dcterms:modified xsi:type="dcterms:W3CDTF">2020-04-02T13:49:12Z</dcterms:modified>
</cp:coreProperties>
</file>