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1440" r:id="rId2"/>
    <p:sldId id="2240" r:id="rId3"/>
    <p:sldId id="2190" r:id="rId4"/>
    <p:sldId id="2213" r:id="rId5"/>
    <p:sldId id="2204" r:id="rId6"/>
    <p:sldId id="2224" r:id="rId7"/>
    <p:sldId id="2232" r:id="rId8"/>
    <p:sldId id="2239" r:id="rId9"/>
    <p:sldId id="2017" r:id="rId10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 snapToGrid="0">
      <p:cViewPr varScale="1">
        <p:scale>
          <a:sx n="77" d="100"/>
          <a:sy n="77" d="100"/>
        </p:scale>
        <p:origin x="102" y="834"/>
      </p:cViewPr>
      <p:guideLst>
        <p:guide orient="horz" pos="2184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12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9CF38490-F087-F81A-0E29-8F0A80FC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>
            <a:extLst>
              <a:ext uri="{FF2B5EF4-FFF2-40B4-BE49-F238E27FC236}">
                <a16:creationId xmlns:a16="http://schemas.microsoft.com/office/drawing/2014/main" id="{EEB2980D-A7C9-EB38-B23B-E98A0A337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>
            <a:extLst>
              <a:ext uri="{FF2B5EF4-FFF2-40B4-BE49-F238E27FC236}">
                <a16:creationId xmlns:a16="http://schemas.microsoft.com/office/drawing/2014/main" id="{76B19AE8-430D-8BE7-3614-FBF8EE0283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73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706E485-9D01-1B38-755F-809328FE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1C540A9A-9B18-EEAF-FCC5-08B7F566CA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E396AFA-ADB7-25E4-F7F3-8848A2720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92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303BCE8-5B21-D7D4-5B3C-2E74E7A5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61C0DE3-1EEE-2305-8411-49C4249BD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A119ABA-BDE7-488E-93AE-C4A6262DE0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72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C1796B7-B3B2-45E7-5DF9-C036268D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F190A461-3193-57F7-C996-B64F9ECA1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BF51C33E-C2D7-80BF-DB05-6EA47E8AE8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81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71A4EC1-66A0-265D-35A9-E2C28AF4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3011C2A-DE74-DC48-D4C6-2425A92F9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14D10646-33B2-0C5A-6928-4385C01D5F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57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F02365C-F565-062D-929A-20CD4332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F66F43C-CD37-329E-D700-F3484148C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A450BB8-43E6-9ED8-4137-2A41483765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0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BFB8569-2B00-BC13-32BC-79607DB7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273D9C7E-9814-6283-8C8B-60A5C38329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D26DC97F-5887-8623-9D3D-0F34D42E0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67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77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with a heart on it&#10;&#10;Description automatically generated">
            <a:extLst>
              <a:ext uri="{FF2B5EF4-FFF2-40B4-BE49-F238E27FC236}">
                <a16:creationId xmlns:a16="http://schemas.microsoft.com/office/drawing/2014/main" id="{950DD5F3-EC95-BC93-22A8-55EDD654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>
          <a:extLst>
            <a:ext uri="{FF2B5EF4-FFF2-40B4-BE49-F238E27FC236}">
              <a16:creationId xmlns:a16="http://schemas.microsoft.com/office/drawing/2014/main" id="{78A7A715-2413-74DA-1022-23A88B58D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>
            <a:extLst>
              <a:ext uri="{FF2B5EF4-FFF2-40B4-BE49-F238E27FC236}">
                <a16:creationId xmlns:a16="http://schemas.microsoft.com/office/drawing/2014/main" id="{3D4D7426-7660-352D-698C-4E6E5364DA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86238" y="320052"/>
            <a:ext cx="11430000" cy="167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</a:pPr>
            <a:r>
              <a:rPr lang="en-US" sz="5400" b="1" dirty="0"/>
              <a:t>How’s Your Love Life?</a:t>
            </a:r>
            <a:endParaRPr sz="5400" dirty="0"/>
          </a:p>
        </p:txBody>
      </p:sp>
      <p:sp>
        <p:nvSpPr>
          <p:cNvPr id="81" name="Google Shape;81;p13">
            <a:extLst>
              <a:ext uri="{FF2B5EF4-FFF2-40B4-BE49-F238E27FC236}">
                <a16:creationId xmlns:a16="http://schemas.microsoft.com/office/drawing/2014/main" id="{CC1E67F0-E64D-B9F0-B6B1-2A6D91DA2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74403" y="5992397"/>
            <a:ext cx="4548187" cy="74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200" dirty="0"/>
              <a:t>Matt. 22:36-40</a:t>
            </a:r>
          </a:p>
        </p:txBody>
      </p:sp>
    </p:spTree>
    <p:extLst>
      <p:ext uri="{BB962C8B-B14F-4D97-AF65-F5344CB8AC3E}">
        <p14:creationId xmlns:p14="http://schemas.microsoft.com/office/powerpoint/2010/main" val="39923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FB70687-0923-1520-6C87-C05D0DF47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9FC81FF-17F6-1CF2-E6BE-28E04FC7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329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Text—Matt. 22:36-40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0A913C4-5FC2-2012-B3F7-ACC7CCE0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" y="1619794"/>
            <a:ext cx="10646229" cy="3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>
              <a:lnSpc>
                <a:spcPct val="150000"/>
              </a:lnSpc>
              <a:tabLst>
                <a:tab pos="4462463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36  </a:t>
            </a: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"Teacher, which is the great commandment in the law?" </a:t>
            </a:r>
          </a:p>
          <a:p>
            <a:pPr marR="0" algn="just" rtl="0">
              <a:lnSpc>
                <a:spcPct val="150000"/>
              </a:lnSpc>
              <a:tabLst>
                <a:tab pos="4462463" algn="l"/>
              </a:tabLs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37  Jesus said to him, ‘You shall love the Lord your God with all your heart, with all your soul, and with all your mind.’ </a:t>
            </a:r>
          </a:p>
          <a:p>
            <a:pPr marR="0" algn="just" rtl="0">
              <a:lnSpc>
                <a:spcPct val="150000"/>
              </a:lnSpc>
              <a:tabLst>
                <a:tab pos="4462463" algn="l"/>
              </a:tabLs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38  This is the first and great commandment. </a:t>
            </a:r>
          </a:p>
          <a:p>
            <a:pPr marR="0" algn="just" rtl="0">
              <a:lnSpc>
                <a:spcPct val="150000"/>
              </a:lnSpc>
              <a:tabLst>
                <a:tab pos="4462463" algn="l"/>
              </a:tabLs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39  And the second is like it: ‘You shall love your neighbor as yourself.’</a:t>
            </a:r>
          </a:p>
          <a:p>
            <a:pPr marR="0" algn="just" rtl="0">
              <a:lnSpc>
                <a:spcPct val="150000"/>
              </a:lnSpc>
              <a:tabLst>
                <a:tab pos="4462463" algn="l"/>
              </a:tabLs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 On these two commandments hang all the Law and the Prophets.”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4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09D51F8-D46E-6972-D955-D86B01DB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673BB9B-7B4A-1A1C-BF2A-C3C3B0AF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7676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at Your Love Life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8B4F60F-456C-86C0-7974-86ABC3A35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" y="1619794"/>
            <a:ext cx="1095320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Limitation of English to convey the depth of Greek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 English we have one word for all aspects love—spouse, dog, KK, Gators, enemies 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The Greeks had five words—emotions, lust, family, actions, friendship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The primary use of the English word “love” deals with emotions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The primary word for “love” deals with action, giving value/treasure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Tonight’s lesson: Look at choice in the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lovelife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all mankind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 John 2:15-17 shows these two choices</a:t>
            </a:r>
            <a:endParaRPr lang="en-US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8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B6129CF-0B72-B5FE-AC54-DC1A5B38E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DDEC57AF-110C-D46B-1D37-F253BC573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329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“Worlds” of 1 John 2:15-17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6EA33D2-8B0F-9361-C3DB-26B263C9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" y="1619794"/>
            <a:ext cx="1064622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/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 Do not </a:t>
            </a:r>
            <a:r>
              <a:rPr lang="en-US" sz="28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the world </a:t>
            </a: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the things in the world. If anyone loves the world, the </a:t>
            </a:r>
            <a:r>
              <a:rPr lang="en-US" sz="28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of the Father </a:t>
            </a: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in him. </a:t>
            </a:r>
          </a:p>
          <a:p>
            <a:pPr marR="0" algn="just" rtl="0"/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16  For all that is in the world—the lust of the flesh, the lust of the eyes, and the pride of life—is not of the Father but is of the world. </a:t>
            </a:r>
          </a:p>
          <a:p>
            <a:pPr marR="0" algn="just" rtl="0"/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  And the world is passing away, and the lust of it; but he who does the will of God abides forever.  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3BF0DD4-B0A7-4446-3BE7-5BF39AB1D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CD30CA7E-C477-ED86-5DFE-D2DA556A8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329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Love of the World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334BF8E-590D-2A6E-07BC-8FE93D2E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10" y="1807029"/>
            <a:ext cx="481366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/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 Do not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the world 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the things in the world. If anyone loves the world, the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of the Father 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in him.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16  For all that is in the world—the lust of the flesh, the lust of the eyes, and the pride of life—is not of the Father but is of the world.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  And the world is passing away, and the lust of it; but he who does the will of God abides forever.  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AEE79-4B8B-5789-8F5A-FAEFF7651DA6}"/>
              </a:ext>
            </a:extLst>
          </p:cNvPr>
          <p:cNvSpPr/>
          <p:nvPr/>
        </p:nvSpPr>
        <p:spPr>
          <a:xfrm>
            <a:off x="6596741" y="1904994"/>
            <a:ext cx="5116285" cy="40516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Do Not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Cannot love it &amp; love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What is the world?</a:t>
            </a:r>
          </a:p>
          <a:p>
            <a:pPr lvl="2"/>
            <a:r>
              <a:rPr lang="en-US" sz="2400" b="1" dirty="0">
                <a:solidFill>
                  <a:schemeClr val="tx1"/>
                </a:solidFill>
              </a:rPr>
              <a:t>    -  Lust of the flesh</a:t>
            </a:r>
          </a:p>
          <a:p>
            <a:pPr lvl="2"/>
            <a:r>
              <a:rPr lang="en-US" sz="2400" b="1" dirty="0">
                <a:solidFill>
                  <a:schemeClr val="tx1"/>
                </a:solidFill>
              </a:rPr>
              <a:t>    -  Lust of the eyes</a:t>
            </a:r>
          </a:p>
          <a:p>
            <a:pPr lvl="2"/>
            <a:r>
              <a:rPr lang="en-US" sz="2400" b="1" dirty="0">
                <a:solidFill>
                  <a:schemeClr val="tx1"/>
                </a:solidFill>
              </a:rPr>
              <a:t>    -  Pride of life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The world is passing away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All the lust of world is passing away and will end</a:t>
            </a:r>
          </a:p>
        </p:txBody>
      </p:sp>
    </p:spTree>
    <p:extLst>
      <p:ext uri="{BB962C8B-B14F-4D97-AF65-F5344CB8AC3E}">
        <p14:creationId xmlns:p14="http://schemas.microsoft.com/office/powerpoint/2010/main" val="5804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B455793-65DB-56B0-1981-F0871FA3D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13ED714-F877-59F4-3A47-E517B144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329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Love of the Father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91FF07B-9397-5B04-3E00-3F10CC82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10" y="1807029"/>
            <a:ext cx="4813661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/>
            <a:r>
              <a:rPr lang="en-US" altLang="en-US" sz="2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3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 Do not </a:t>
            </a:r>
            <a:r>
              <a:rPr lang="en-US" sz="23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the world </a:t>
            </a:r>
            <a:r>
              <a:rPr lang="en-US" sz="23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the things in the world. If anyone loves the world, the </a:t>
            </a:r>
            <a:r>
              <a:rPr lang="en-US" sz="23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of the Father </a:t>
            </a:r>
            <a:r>
              <a:rPr lang="en-US" sz="23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in him. </a:t>
            </a:r>
          </a:p>
          <a:p>
            <a:pPr marR="0" algn="just" rtl="0"/>
            <a:r>
              <a:rPr lang="en-US" sz="23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16  For all that is in the world—the lust of the flesh, the lust of the eyes, and the pride of life—is not of the Father but is of the world. </a:t>
            </a:r>
          </a:p>
          <a:p>
            <a:pPr marR="0" algn="just" rtl="0"/>
            <a:r>
              <a:rPr lang="en-US" sz="23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  And the world is passing away, and the lust of it; but he who does the will of God abides forever.  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EBAD0-1A01-FCAD-C936-BC19A70E9081}"/>
              </a:ext>
            </a:extLst>
          </p:cNvPr>
          <p:cNvSpPr/>
          <p:nvPr/>
        </p:nvSpPr>
        <p:spPr>
          <a:xfrm>
            <a:off x="6596741" y="1785248"/>
            <a:ext cx="5159830" cy="40516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The greatest commandment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Cannot love Him &amp;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Cannot love it &amp; love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Unlike the world, we can love the eternal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We can obey the eternal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Life in this world built on the eternal word of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You can live eternally</a:t>
            </a:r>
          </a:p>
        </p:txBody>
      </p:sp>
    </p:spTree>
    <p:extLst>
      <p:ext uri="{BB962C8B-B14F-4D97-AF65-F5344CB8AC3E}">
        <p14:creationId xmlns:p14="http://schemas.microsoft.com/office/powerpoint/2010/main" val="313068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BC70C95-166C-27A0-1A97-B9E34875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012DEA2-DE3A-6004-F032-27E39F42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329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Victory Over the World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BDED4B5-6E8F-2055-1170-FAEB31FB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13" y="1347649"/>
            <a:ext cx="515983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Whoever believes that Jesus is the Christ is born of God, and everyone who loves Him who begot also loves him who is begotten of Him.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By this we know that we love the children of God, when we love God and keep His commandments.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For this is the love of God, that we keep His commandments. And His commandments are not burdensome.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For whatever is born of God overcomes the world. And this is the victory that has overcome the world—our faith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9B496-761A-2E15-E5FF-5D211FAD008B}"/>
              </a:ext>
            </a:extLst>
          </p:cNvPr>
          <p:cNvSpPr/>
          <p:nvPr/>
        </p:nvSpPr>
        <p:spPr>
          <a:xfrm>
            <a:off x="5976254" y="1491335"/>
            <a:ext cx="5717733" cy="48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Must continue to believe that He is the Christ—prophet, priest &amp; 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Must obey second commandment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Proof we obey first commandment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This love is not a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Absolute assurance you can overcome all that is in the world—lust of flesh, lust of eyes, pride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Sinless perfection is a burden and not realistic; His grace &amp; mercy removes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His word (source of faith), His  grace &amp; mercy assure our victory!</a:t>
            </a:r>
          </a:p>
        </p:txBody>
      </p:sp>
    </p:spTree>
    <p:extLst>
      <p:ext uri="{BB962C8B-B14F-4D97-AF65-F5344CB8AC3E}">
        <p14:creationId xmlns:p14="http://schemas.microsoft.com/office/powerpoint/2010/main" val="395065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939985" y="587828"/>
            <a:ext cx="8716104" cy="8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dirty="0">
                <a:solidFill>
                  <a:srgbClr val="FFFF00"/>
                </a:solidFill>
              </a:rPr>
              <a:t>Obey His Commands, Love Him</a:t>
            </a:r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40775" y="1780469"/>
            <a:ext cx="11115314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Believe							John 3:16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Repent 							Acts 17:30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Confess Faith in Him					Rom. 10:10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 Baptized Into Him					Gal. 3:27</a:t>
            </a:r>
            <a:endParaRPr sz="3200" dirty="0"/>
          </a:p>
          <a:p>
            <a:pPr marL="0" indent="0" algn="ctr">
              <a:lnSpc>
                <a:spcPct val="150000"/>
              </a:lnSpc>
              <a:spcBef>
                <a:spcPts val="200"/>
              </a:spcBef>
              <a:buSzPts val="3000"/>
              <a:buNone/>
            </a:pPr>
            <a:r>
              <a:rPr lang="en-US" sz="3200" b="1" i="1" dirty="0">
                <a:solidFill>
                  <a:srgbClr val="FFFF00"/>
                </a:solidFill>
              </a:rPr>
              <a:t>Added to His Church, His Kingdom, His Family, His One Body</a:t>
            </a:r>
            <a:endParaRPr sz="3200" i="1" dirty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 Faithful					  	Rev. 2:10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2820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868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PowerPoint Presentation</vt:lpstr>
      <vt:lpstr>How’s Your Love Life?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Obey His Commands, Love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304</cp:revision>
  <cp:lastPrinted>2024-12-15T20:08:35Z</cp:lastPrinted>
  <dcterms:modified xsi:type="dcterms:W3CDTF">2024-12-16T16:44:14Z</dcterms:modified>
</cp:coreProperties>
</file>