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0"/>
  </p:notesMasterIdLst>
  <p:sldIdLst>
    <p:sldId id="1440" r:id="rId2"/>
    <p:sldId id="2190" r:id="rId3"/>
    <p:sldId id="2187" r:id="rId4"/>
    <p:sldId id="2242" r:id="rId5"/>
    <p:sldId id="2243" r:id="rId6"/>
    <p:sldId id="2244" r:id="rId7"/>
    <p:sldId id="2240" r:id="rId8"/>
    <p:sldId id="2208" r:id="rId9"/>
    <p:sldId id="2245" r:id="rId10"/>
    <p:sldId id="2246" r:id="rId11"/>
    <p:sldId id="2247" r:id="rId12"/>
    <p:sldId id="2248" r:id="rId13"/>
    <p:sldId id="2209" r:id="rId14"/>
    <p:sldId id="2249" r:id="rId15"/>
    <p:sldId id="2250" r:id="rId16"/>
    <p:sldId id="2251" r:id="rId17"/>
    <p:sldId id="2252" r:id="rId18"/>
    <p:sldId id="2253" r:id="rId19"/>
    <p:sldId id="2254" r:id="rId20"/>
    <p:sldId id="2255" r:id="rId21"/>
    <p:sldId id="2241" r:id="rId22"/>
    <p:sldId id="2256" r:id="rId23"/>
    <p:sldId id="2257" r:id="rId24"/>
    <p:sldId id="2258" r:id="rId25"/>
    <p:sldId id="2259" r:id="rId26"/>
    <p:sldId id="2260" r:id="rId27"/>
    <p:sldId id="2261" r:id="rId28"/>
    <p:sldId id="2017" r:id="rId29"/>
  </p:sldIdLst>
  <p:sldSz cx="12192000" cy="6858000"/>
  <p:notesSz cx="7102475" cy="93884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AB7C73-B943-4F3D-B0EA-A88233508EC6}" v="49" dt="2024-12-22T18:45:52.286"/>
    <p1510:client id="{A4A28FAA-ADBF-4EF9-883E-D93FB786DFF6}" v="28" dt="2024-12-22T19:58:38.1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89" autoAdjust="0"/>
    <p:restoredTop sz="94507" autoAdjust="0"/>
  </p:normalViewPr>
  <p:slideViewPr>
    <p:cSldViewPr snapToGrid="0">
      <p:cViewPr varScale="1">
        <p:scale>
          <a:sx n="104" d="100"/>
          <a:sy n="104" d="100"/>
        </p:scale>
        <p:origin x="414" y="96"/>
      </p:cViewPr>
      <p:guideLst>
        <p:guide orient="horz" pos="2184"/>
        <p:guide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6337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B9146CF-C480-3958-5B37-345B4DAAD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BC95523-B709-885D-2596-F53C0A661E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B8F5B13-80DD-E5C2-883D-45573FE561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7120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75C32B0-9D4E-8482-5ED7-34D0D77DD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AF12D8DA-1EA2-D333-4A3C-C4AB77C466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3C472AD2-D093-BF54-C22D-A2E508AC5E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3196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C5BF9A7-B5BD-0660-0DD3-5BDD3A4CC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4CB868B-0E5B-F39B-F396-4CD85729E0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EDEE819-3DBC-4187-F545-40C1E770C7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195070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743CDC0-7F9C-3D2F-D382-2E7A97753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49448706-1061-33C1-8216-40EF09E682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2B769EE-1B73-A11A-37E5-60DDD3D7C9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98465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89707C43-78DB-687C-ED20-FFAC8468A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2D6E12B-C4D3-C5FA-39D3-F7224E2A50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EE79752-136D-6F96-16D8-94FA433A68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86097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1FA6C86-5951-AD86-87CD-BC184CD30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561A8D8-EBD4-8DD9-3736-D48B8087AC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A4DF8DC-B32D-BDBE-6990-B284DE8DF0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9226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6F3D9DB-297F-A162-B7BD-BCD4165B3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4539EEB-814A-8122-7372-DF6D7A8428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B589C12-6759-FA1C-A7E6-194279CADF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70593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6A035F9-3295-4EEF-5138-2534B1EFB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B51B9765-2608-9209-17C1-86E374A51F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C26A502-FA43-866D-9C9E-534FCF6FEF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91206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B073644-7145-E3C6-F909-BBB7CDCF6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3874EEB-F3F4-BAD6-CFA2-B5D45CC16F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F612BEF-5B88-C188-1932-6F92BC52C4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921798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E11766FF-85F2-4AD7-3A33-F3A3DF055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E66628C-DE72-2016-1219-026E944752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E75745B-BFF3-C459-2A2A-73AA3C62DB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242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706E485-9D01-1B38-755F-809328FE2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C540A9A-9B18-EEAF-FCC5-08B7F566CA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E396AFA-ADB7-25E4-F7F3-8848A27208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59272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431AFC01-5C8C-ADFE-4BC2-89219E3FF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453E6B8-CDAD-438A-22E7-AC3D817AB0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42F77982-B347-2158-CAA0-3D4D2D91D4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46225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954E641-961D-A869-36AA-9BF667B90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4B2785E4-BF0A-F6F3-B25B-5E712AF471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935086F-8A7C-4F8C-2ADD-A0481B293C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72817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CC9F9F4-2AAF-987E-9F32-DAEEF140E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7698E0B-82B1-6DD1-C6C0-C7D587E851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38644BFE-C17E-1A06-75BB-8650DA3144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6337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8426BD9E-BDB8-20F0-0840-FB6D00B36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4E6C7ED-1108-E035-9573-D2531F57AB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0695B2E-B2A1-EC0F-4766-702DC0B72E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6783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27D5505-6E9E-02B8-8E72-28B73F738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1CC0D6F-A564-8711-E168-0EBBFFC320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00ED64E-82B6-7B72-89FB-54CC93854B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56328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727B4869-B85E-78FB-6349-23E4E968E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64EC81E-81C0-0432-16D0-F88DFACE26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1265EB1-166F-156B-F0D8-107F4E26F4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28497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73F3658-E162-CDDE-905C-970F1E334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9D02866C-56EF-9886-D84C-10B7B3B44F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460119D0-D6F5-0C66-B917-9F4BB96623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689548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0004AE2-8D90-D5FA-8B86-3525D45AE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4F71E4B-0844-4C7D-8305-3076424900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5A45D94-B0B3-EFA1-E4BB-912FA9E085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41091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4774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E05E446-263E-BA00-2143-68A0AA148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EFE609A-19F6-0944-1571-1CD083661B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75FD211-D1A1-D801-F18F-9273606546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87396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9494FA1-0BA3-528C-CCEE-ADF4E6D21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44F73497-E10C-2189-F6EB-C87C8653EE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8612946A-3DC8-20BC-96AD-F7D7D8E66B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117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DB7428FA-F668-931F-EA58-4915851F2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0843A0E4-86D8-7E94-62C5-F5B59346DA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77F5DDC-F92F-A010-3B38-89826C8814D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929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EFBCFB1-5CF7-4725-050E-C6D3A16FD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0E400D16-E215-9813-B7CD-6369297BC7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87E7D1F5-3E9F-4A93-9DAF-FE60F825E2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57439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CF3CCE9-970E-7F87-A4CF-73A8A467D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7D651736-542A-850D-ACD2-7B465C4B82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F383777-07EA-377E-DB77-C4A7FDF15B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90837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9553A6D-AFD0-4900-EB6B-6C4CE3DC3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6005A1F-9A6D-D0CA-7B10-97E8593515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6A14536-BEB5-90F8-2E6A-E6B3C3C0A6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332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F3EF760-BCD3-0369-E8EE-5D27D6C03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39DE0CDA-AAA7-B896-832B-2B1F4E943C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8B3D41D-8665-E82B-040E-F22BF136E8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9742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320052"/>
            <a:ext cx="11430000" cy="1671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5400" b="1" dirty="0"/>
              <a:t>Paul’s Last Sermon(s) to Nero?</a:t>
            </a:r>
            <a:endParaRPr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7409089" y="6113695"/>
            <a:ext cx="4548187" cy="74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2 Timothy 4:16-18</a:t>
            </a:r>
          </a:p>
        </p:txBody>
      </p:sp>
      <p:pic>
        <p:nvPicPr>
          <p:cNvPr id="3" name="Picture 2" descr="A black book on a wood surface&#10;&#10;Description automatically generated">
            <a:extLst>
              <a:ext uri="{FF2B5EF4-FFF2-40B4-BE49-F238E27FC236}">
                <a16:creationId xmlns:a16="http://schemas.microsoft.com/office/drawing/2014/main" id="{BD7B6F47-D460-715C-2DB8-F76106F988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615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3952D82-BA88-D2A3-74B1-6EC9BC11E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5454C4C-5F6B-5D2A-182F-A4CB68EF6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7703" y="509452"/>
            <a:ext cx="8573589" cy="1387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Tonight’s Lesson Could Be Entitled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Paul Before Caesar--101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E27DCA8D-A773-26CD-DCDF-CE53D9F2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08" y="2168434"/>
            <a:ext cx="10953206" cy="1449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Paul had this one chance to preach to Nero. What could he have preached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If YOU had just one chance to teach another what would YOU preach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800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519AC662-EB50-4EE6-0E34-57398DADA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F45EDFA8-48C7-6C1C-AF44-A38D7C62B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7703" y="509452"/>
            <a:ext cx="8573589" cy="1387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Tonight’s Lesson Could Be Entitled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Paul Before Caesar--101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006E436D-4837-54CF-9140-E82E280D8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08" y="2168434"/>
            <a:ext cx="10953206" cy="2375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Paul had this one chance to preach to Nero. What could he have preached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If YOU had just one chance to teach another what would YOU preach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If I stood before Nero (based on Paul in his trials and sermons), what would be the content of that sermon?  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871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93743D4-836D-CC12-BC39-E42B120ED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86A1E869-A3E7-E67A-3F4F-42805BBFE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7703" y="509452"/>
            <a:ext cx="8573589" cy="1387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Tonight’s Lesson Could Be Entitled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Paul Before Caesar--101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ADF63D16-4ED0-4EC1-F94B-15D12362D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08" y="2168434"/>
            <a:ext cx="10953206" cy="2870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Paul had this one chance to preach to Nero. What could he have preached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If YOU had just one chance to teach another what would YOU preach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If I stood before Nero (based on Paul in his trials and sermons), what would be the content of that sermon?  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If I could preach one sermon to the entire would what would it be?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135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E8D59AC-A334-2E9F-68C9-88AA7FC36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F7488DA2-44F7-952C-F8B0-95953A311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 (and perhaps Paul) before Caesar</a:t>
            </a:r>
          </a:p>
        </p:txBody>
      </p:sp>
    </p:spTree>
    <p:extLst>
      <p:ext uri="{BB962C8B-B14F-4D97-AF65-F5344CB8AC3E}">
        <p14:creationId xmlns:p14="http://schemas.microsoft.com/office/powerpoint/2010/main" val="2829443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354C912A-A765-B116-F7E0-2735180D6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592ADD9-6BE4-22A7-267D-5F1685B36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 (and perhaps Paul) before Caesar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8D8313E2-99C5-DAA5-D65F-596A73C2B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1018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I would talk about God, the living God</a:t>
            </a:r>
          </a:p>
          <a:p>
            <a:pPr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190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8391BDA-10D1-0F1C-6809-68B82EC30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F1EEA7D-591D-2E0B-3F0D-C4627E613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 (and perhaps Paul) before Caesar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872DFA46-8352-5F7A-F63D-8D0A213BE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1018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I would talk about God, the living God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has spoken (Heb. 1:1-2)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668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F3BCEA3-18FB-04C1-66B3-B7172FC05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84C8BA9-8F63-41A4-B2BC-985DB2301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 (and perhaps Paul) before Caesar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176CA677-C161-DBAE-0579-230419703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1513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I would talk about God, the living God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has spoken (Heb. 1:1-2)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has come and lived on this earth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493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497A4B5-E4E6-2DC3-6745-943B71AA8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F7232A5-CD5A-4BC6-F53D-02BD690F8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 (and perhaps Paul) before Caesar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D6356AC5-6229-7944-72C0-EB5EBBE55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2008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I would talk about God, the living God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has spoken (Heb. 1:1-2)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has come and lived on this earth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gave a New Testament when He was on the earth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407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E41D558-AB71-D481-DE46-639BF8F27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BF9390F4-7CFD-3E4A-824D-6A05AFB41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 (and perhaps Paul) before Caesar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ADE9D03C-CA61-6ACC-CEE2-741B955B6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2503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I would talk about God, the living God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has spoken (Heb. 1:1-2)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has come and lived on this earth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gave a New Testament when He was on the earth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talks about sin, judgment and deliverance from sin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3115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7AD08BC-0AE9-DBCD-1636-2B1F3D51D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D9DC121-C0E5-D3C7-EC48-6B70FA8DF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 (and perhaps Paul) before Caesar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BEC57A16-8AE1-4384-DFF9-FAB3B5178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2998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I would talk about God, the living God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has spoken (Heb. 1:1-2)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has come and lived on this earth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gave a New Testament when He was on the earth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talks about sin, judgment and deliverance from sin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“died” and was raised the third day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62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FB70687-0923-1520-6C87-C05D0DF47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9FC81FF-17F6-1CF2-E6BE-28E04FC7B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1417" y="509452"/>
            <a:ext cx="83292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Text—2 Timothy 4:16-18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70A913C4-5FC2-2012-B3F7-ACC7CCE0D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08" y="1619794"/>
            <a:ext cx="1064622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R="0" algn="just" rtl="0"/>
            <a:r>
              <a:rPr lang="en-US" sz="32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16  At my first defense no one stood with me, but all forsook me. May it not be charged against them. </a:t>
            </a:r>
          </a:p>
          <a:p>
            <a:pPr marR="0" algn="just" rtl="0"/>
            <a:r>
              <a:rPr lang="en-US" sz="32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17  But the Lord stood with me and strengthened me, so that the message might be preached fully through me, and that all the Gentiles might hear. Also I was delivered out of the mouth of the lion. </a:t>
            </a:r>
          </a:p>
          <a:p>
            <a:pPr marR="0" algn="just" rtl="0"/>
            <a:r>
              <a:rPr lang="en-US" sz="32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18  And the Lord will deliver me from every evil work and preserve me for His heavenly kingdom. To Him be glory forever and ever. Amen!</a:t>
            </a:r>
            <a:endParaRPr lang="en-US" altLang="en-US" sz="32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040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9B59CE2-BEE7-AE30-6569-83B094262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7147A9D-C16A-BDEC-02E9-59D691420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 (and perhaps Paul) before Caesar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CBE50881-B284-DDF2-70C7-0BC64C1BC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349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I would talk about God, the living God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has spoken (Heb. 1:1-2)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has come and lived on this earth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gave a New Testament when </a:t>
            </a:r>
            <a:r>
              <a:rPr lang="en-US" altLang="en-US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was on </a:t>
            </a: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earth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talks about sin, judgment and deliverance from sin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“died” and was raised the third day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living God will be the judge who determines our destiny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3488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06BDE2B-FF77-5DCB-3A87-417D7A882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BFCD0266-F3D7-E00E-B9FA-69D95083F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 About Paul’s Second Sermon</a:t>
            </a:r>
          </a:p>
        </p:txBody>
      </p:sp>
    </p:spTree>
    <p:extLst>
      <p:ext uri="{BB962C8B-B14F-4D97-AF65-F5344CB8AC3E}">
        <p14:creationId xmlns:p14="http://schemas.microsoft.com/office/powerpoint/2010/main" val="37493359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808127CB-6CF2-5DB2-2097-A60390E8F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CFE3B806-340A-5938-8614-924A1DB4D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 About Paul’s Second Sermon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D73D746E-44D0-045F-9383-CA0BB69FF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Details are found at in 2 Timothy 4; the location of the text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750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1D83ADE-E48F-DBF3-AA0C-19C970A57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7FADD5D-E7F1-4DD7-29A6-8EE9923F9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 About Paul’s Second Sermon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ABE147BC-B830-2674-CB30-946F13497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1018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Details are found at in 2 Timothy 4; the location of the text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He knew the time of his death was “at hand” (v.6)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0511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75E3901-B5B6-338C-9777-164C7A65B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28FFCDB9-9E62-131A-2D8E-3535AD774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 About Paul’s Second Sermon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0ADBC292-0E1F-9038-698D-8C61E218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1513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Details are found at in 2 Timothy 4; the location of the text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He knew the time of his death was “at hand” (v.6)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So close that he urged Timothy to come before winter (vs. 9, 11, 21}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7562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60CEFEA-D6B8-D4DB-356C-F43322CFE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D9FAE32-630D-8572-63D2-F75AF8AF6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 About Paul’s Second Sermon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DFE9DEFD-94FE-41EB-03DD-3A7BB9038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2008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Details are found at in 2 Timothy 4; the location of the text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He knew the time of his death was “at hand” (v.6)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So close that he urged Timothy to come before winter (vs. 9, 11, 21}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God delivered Paul at his first trial and perhaps he went to Spain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9927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9486B62-82BF-B28E-F46B-97C0D0B64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496AC3FF-73B8-1137-7A81-2BF520FD2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 About Paul’s Second Sermon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963C29FD-57AC-D052-114B-5674560BE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2503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Details are found at in 2 Timothy 4; the location of the text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He knew the time of his death was “at hand” (v.6)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So close that he urged Timothy to come before winter (vs. 9, 11, 21}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God delivered Paul at his first trial and perhaps he went to Spain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Lord did “deliver him” the second time for he died as a martyr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2423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815A324-7D8C-EAD9-4023-628131313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2F4673F-9CF7-4504-B048-44752336E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13" y="509452"/>
            <a:ext cx="91048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 About Paul’s Second Sermon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0AF5F791-34DD-09C9-A02B-ACE0CF516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48" y="1545323"/>
            <a:ext cx="10953206" cy="3429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Details are found at in 2 Timothy 4; the location of the text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He knew the time of his death was “at hand” (v.6)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So close that he urged Timothy to come before winter (vs. 9, 11, 21}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God delivered Paul at his first trial and perhaps he went to Spain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Lord did “deliver him” the second time for he died as a martyr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We need to see our death as the Lord’s deliverance and He stands with us to deliver us in His way—either our death or His return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0996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757102" y="613954"/>
            <a:ext cx="8947215" cy="84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>
                <a:solidFill>
                  <a:srgbClr val="FFFF00"/>
                </a:solidFill>
              </a:rPr>
              <a:t> The Will of the Living God for You</a:t>
            </a:r>
            <a:endParaRPr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5" y="1780469"/>
            <a:ext cx="11115314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Believe							John 3:16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Repent 							Acts 17:30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Confess Faith in Him					Rom. 10:10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 Baptized Into Him					Gal. 3:27</a:t>
            </a:r>
            <a:endParaRPr sz="3200" dirty="0"/>
          </a:p>
          <a:p>
            <a:pPr marL="0" indent="0" algn="ctr">
              <a:lnSpc>
                <a:spcPct val="150000"/>
              </a:lnSpc>
              <a:spcBef>
                <a:spcPts val="200"/>
              </a:spcBef>
              <a:buSzPts val="3000"/>
              <a:buNone/>
            </a:pPr>
            <a:r>
              <a:rPr lang="en-US" sz="3200" b="1" i="1" dirty="0">
                <a:solidFill>
                  <a:srgbClr val="FFFF00"/>
                </a:solidFill>
              </a:rPr>
              <a:t>Added to His Church, His Kingdom, His Family, His One Body</a:t>
            </a:r>
            <a:endParaRPr sz="3200" i="1" dirty="0">
              <a:solidFill>
                <a:srgbClr val="FFFF00"/>
              </a:solidFill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 Faithful					  	Rev. 2:10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628209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D059ED7-CA85-FEEA-F885-7E07E665F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DFE1CE3-8D33-D870-F26D-4566F2411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1417" y="509452"/>
            <a:ext cx="767606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 of the Text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4135571A-CB60-C6B4-CEE8-DD469DCEC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08" y="1619794"/>
            <a:ext cx="109532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Before discussing this text, look at the end of Paul’s life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821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66E492D-FB51-C20B-3D71-84F493B00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AEE1AD1-C67D-C626-1E6C-8EB3A748B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1417" y="509452"/>
            <a:ext cx="767606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 of the Text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BF8932EC-1BA2-EA42-4A54-F134D8256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08" y="1619794"/>
            <a:ext cx="10953206" cy="231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Before discussing this text, look at the end of Paul’s life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Headed to Jerusalem he discusses his plans: Jerusalem, then Rome, then Spain (Rom. 15:23-26). He asked the Romans to pray: “…that I may be delivered from those in Judea who do not believe, and that my service for Jerusalem may be acceptable to the saints” (v. 31).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558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494EA4E-C3A1-CD37-69E0-9200CFDBD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A3DBCE2-968D-2546-55AB-3F6E49B6C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1417" y="509452"/>
            <a:ext cx="767606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 of the Text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78CE884F-7516-20B5-9842-B4F2DAF64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08" y="1619794"/>
            <a:ext cx="10953206" cy="3667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Before discussing this text, look at the end of Paul’s life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Headed to Jerusalem he discusses his plans: Jerusalem, then Rome, then Spain (Rom. 15:23-26). He asked the Romans to pray: “…that I may be delivered from those in Judea who do not believe, and that my service for Jerusalem may be acceptable to the saints” (v. 31).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 wrote Romans as he traveled to Jerusalem and in every church along the way the Holy Spirit “…testified…saying that chains and tribulations awaits me” (Acts 20:23)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244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2E0EFD2-C792-E08E-F01D-5D6146E55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5F6202BD-C9E7-5A84-59F6-77799A3FC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1417" y="509452"/>
            <a:ext cx="767606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 of the Text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27B2025B-FB74-0845-EEB3-ED27AFB79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08" y="1619794"/>
            <a:ext cx="10953206" cy="5024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Before discussing this text, look at the end of Paul’s life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Headed to Jerusalem he discusses his plans: Jerusalem, then Rome, then Spain (Rom. 15:23-26). He asked the Romans to pray: “…that I may be delivered from those in Judea who do not believe, and that my service for Jerusalem may be acceptable to the saints” (v. 31).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 wrote Romans as he traveled to Jerusalem and in every church along the way the Holy Spirit “…testified…saying that chains and tribulations awaits me” (Acts 20:23)</a:t>
            </a:r>
          </a:p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Arriving in Jerusalem; almost killed by mob; trials before Felix, </a:t>
            </a:r>
            <a:r>
              <a:rPr lang="en-US" altLang="en-US" sz="2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Fesus</a:t>
            </a: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Agrippa so he appealed to Caesar. Two years in Caesarea then the voyage to Rome; and at least two years later trial before Nero Caesar 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851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174CBDA-82A2-1440-18E5-B49A6B588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B6609E36-DC21-09A9-05C4-F8D24994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1417" y="509452"/>
            <a:ext cx="83292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Text—2 Timothy 4:16-18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252AF1AA-0773-191C-ECF8-B54FF57ED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08" y="1619794"/>
            <a:ext cx="1064622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R="0" algn="just" rtl="0"/>
            <a:r>
              <a:rPr lang="en-US" sz="32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16  </a:t>
            </a:r>
            <a:r>
              <a:rPr lang="en-US" sz="32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 my first defense </a:t>
            </a:r>
            <a:r>
              <a:rPr lang="en-US" sz="32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one stood with me, but </a:t>
            </a:r>
            <a:r>
              <a:rPr lang="en-US" sz="32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forsook me</a:t>
            </a:r>
            <a:r>
              <a:rPr lang="en-US" sz="32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May it not be charged against them. </a:t>
            </a:r>
          </a:p>
          <a:p>
            <a:pPr marR="0" algn="just" rtl="0"/>
            <a:r>
              <a:rPr lang="en-US" sz="32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17  But </a:t>
            </a:r>
            <a:r>
              <a:rPr lang="en-US" sz="32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Lord stood with me </a:t>
            </a:r>
            <a:r>
              <a:rPr lang="en-US" sz="32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strengthened me, so that the message might be preached fully through me, and that all the Gentiles might hear. Also </a:t>
            </a:r>
            <a:r>
              <a:rPr lang="en-US" sz="32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was delivered out </a:t>
            </a:r>
            <a:r>
              <a:rPr lang="en-US" sz="32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the mouth of the lion. </a:t>
            </a:r>
          </a:p>
          <a:p>
            <a:pPr marR="0" algn="just" rtl="0"/>
            <a:r>
              <a:rPr lang="en-US" sz="32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18  And the Lord will deliver me from every evil work and preserve me for His heavenly kingdom. To Him be glory forever and ever. Amen!</a:t>
            </a:r>
            <a:endParaRPr lang="en-US" altLang="en-US" sz="32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660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38E89BD-469F-5A48-12B9-9A2C456C9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0066736-D141-E3C2-5B38-16D75E779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7703" y="509452"/>
            <a:ext cx="8573589" cy="1387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Tonight’s Lesson Could Be Entitled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Paul Before Caesar--101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CA2229C6-A925-9AEA-2FF7-1DE8AD115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08" y="2168434"/>
            <a:ext cx="109532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488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2EF730B8-F181-1138-9CD1-0BC7A9F92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24F1448-5EF3-B818-D1A7-148825441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7703" y="509452"/>
            <a:ext cx="8573589" cy="1387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Tonight’s Lesson Could Be Entitled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Paul Before Caesar--101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39D3612B-F4A9-E0D2-9C06-804135A00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08" y="2168434"/>
            <a:ext cx="109532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7475" indent="-117475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Paul had this one chance to preach to Nero. What could he have preached</a:t>
            </a: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450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2290</TotalTime>
  <Words>1682</Words>
  <Application>Microsoft Office PowerPoint</Application>
  <PresentationFormat>Widescreen</PresentationFormat>
  <Paragraphs>116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Cambria</vt:lpstr>
      <vt:lpstr>Office Theme</vt:lpstr>
      <vt:lpstr>Paul’s Last Sermon(s) to Nero?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The Will of the Living God for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Cindy Nelson</cp:lastModifiedBy>
  <cp:revision>304</cp:revision>
  <cp:lastPrinted>2024-11-24T22:26:22Z</cp:lastPrinted>
  <dcterms:modified xsi:type="dcterms:W3CDTF">2024-12-23T19:36:33Z</dcterms:modified>
</cp:coreProperties>
</file>