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5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6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7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8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9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0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11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12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531" r:id="rId3"/>
    <p:sldId id="553" r:id="rId4"/>
    <p:sldId id="544" r:id="rId5"/>
    <p:sldId id="555" r:id="rId6"/>
    <p:sldId id="545" r:id="rId7"/>
    <p:sldId id="546" r:id="rId8"/>
    <p:sldId id="557" r:id="rId9"/>
    <p:sldId id="556" r:id="rId10"/>
    <p:sldId id="547" r:id="rId11"/>
    <p:sldId id="558" r:id="rId12"/>
    <p:sldId id="517" r:id="rId13"/>
    <p:sldId id="534" r:id="rId14"/>
    <p:sldId id="541" r:id="rId15"/>
    <p:sldId id="559" r:id="rId16"/>
    <p:sldId id="560" r:id="rId17"/>
    <p:sldId id="561" r:id="rId18"/>
    <p:sldId id="542" r:id="rId19"/>
    <p:sldId id="562" r:id="rId20"/>
    <p:sldId id="563" r:id="rId21"/>
    <p:sldId id="564" r:id="rId22"/>
    <p:sldId id="565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D43"/>
    <a:srgbClr val="F0EAE9"/>
    <a:srgbClr val="E0E0E0"/>
    <a:srgbClr val="B8CAFE"/>
    <a:srgbClr val="156082"/>
    <a:srgbClr val="E44472"/>
    <a:srgbClr val="B7C0FF"/>
    <a:srgbClr val="C1E5F5"/>
    <a:srgbClr val="BDD0F9"/>
    <a:srgbClr val="E14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98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237" y="0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>
              <a:defRPr sz="1200"/>
            </a:lvl1pPr>
          </a:lstStyle>
          <a:p>
            <a:fld id="{FFE58445-146F-4150-96C6-84ECBF8F893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3" rIns="92327" bIns="461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6" y="4518123"/>
            <a:ext cx="5683264" cy="3696793"/>
          </a:xfrm>
          <a:prstGeom prst="rect">
            <a:avLst/>
          </a:prstGeom>
        </p:spPr>
        <p:txBody>
          <a:bodyPr vert="horz" lIns="92327" tIns="46163" rIns="92327" bIns="461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771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237" y="8917771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>
              <a:defRPr sz="1200"/>
            </a:lvl1pPr>
          </a:lstStyle>
          <a:p>
            <a:fld id="{1817A13F-8437-4DDA-8BDB-7306F8F3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29BA4-E4D9-B55F-72FC-7AB80D94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D4FF24-979A-1E42-5883-973484F49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67DC6-026B-811D-464A-ED36629BC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4825-BEDC-76ED-F25B-45416C792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78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DCD46-4B10-EA3A-C9B3-AE5FCC2DC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2AE67-4DC3-58A6-5BA1-257A0FD17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A4B3BF-9E2B-21AC-376A-E69B432F2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C2377-FCF1-7E6C-EE5E-0E3F5D815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B9792-22E3-55FC-EC25-BC69FD874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AB6144-526E-26FD-3873-F1EAA0CA9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3A7B2B-7FC0-710D-6574-CD605F1DF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7F7B1-BE04-4454-2780-6DBD5992C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4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0E283-7742-A7BB-A866-036A93595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512EF-AC6E-D0F3-EB9A-BE872AC1F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D1E31-5EC5-4A26-2449-F35C058FB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3AAE7-D5D2-5E73-25D3-EC9104F69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3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4784C-C5FC-F7B8-1872-C1B68442D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E31BFD-140F-9011-CAF3-C754DF775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0BEDD-0F97-AF00-F5FA-38F0B46F8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62207-A5FB-5F1F-199A-E6E5C3EF5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2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1EA00-F08B-CB51-A4E9-9F30A0EE6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B917CF-F5CA-B98F-C23D-667C4FB78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BB2B37-B82C-1CA0-55C8-AEF0D614F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479E6-6FDD-98AA-666F-56726F6FF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2BB51-D1FE-5132-B21D-57AE7BE6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9582-0CC9-BFC7-FD10-DD82DB299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4B4D98-79AB-3B05-21A9-528BDA1D7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8026C-0CA0-278D-CC62-91B56CD2B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2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23304-BEB7-97A6-2D62-6859FB854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3E038-3FE3-5E59-7056-C7D520AED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FE120-5AAA-B490-2AE0-6AD1F36C1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D473F-DFFD-9865-85FC-D4A143F28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26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92533-98E6-55EC-478B-E5A8A1DA0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C5AB20-26B4-CBCF-8E89-733412234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75817-3FDC-3AAA-02EA-AC322A342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6C8AA-65A9-9131-C185-5D0278657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8F898-E30A-EDEF-7AB3-4CEBCF732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EDCDE-1C0C-6244-1396-6FCF68E8E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3E9E9-5896-663C-A6BA-5D014C1B8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C593E-E8B2-4DF0-753A-236648FFC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6DCAA-942E-984E-B581-FB6489AEE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BAA0B1-62A0-BBC2-7EF2-272B74F32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E85590-E9F4-A2BC-60C6-CC64CF468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52D37-8AB7-B91A-C5BA-50F8668B4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4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61E4-4320-D6CA-6250-4DACC0535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729BA-DFE2-22DB-4856-177D5EF03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6E000-D327-6E06-087E-CFED6298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F5D95-8F40-B86E-29C0-23177DBE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3F5C1-FDB9-A550-EC91-9E4201A8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B484-A036-EAA9-876F-7F990BC2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86107-CFFF-E05B-4304-67FD99C22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731A0-09ED-642E-874D-4377D0ED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2BC4-4E25-CA44-4B99-22B46EDA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A150-B653-FD3B-DE04-96465303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1F21C-F89A-EBB6-4B15-63F0E69A4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D728A-DC33-07B9-375D-0B0ECBBA9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733C-29FD-28D4-4C3F-C8A20082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2AD8-24EE-E23E-7342-4E0D4D20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C6FB7-DBE2-B3B8-9F14-2A1B3196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46A8-0908-46B0-EA9E-FC382D39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19D34-A970-7692-4E7C-8FD368FC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63D23-8BDE-C149-9383-E758E84C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4E67C-EC89-9B73-3B85-236E287B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C151-C518-678F-079D-04FD5429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8F7-3AE6-B19C-86C5-E8D04BEC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4A93-B728-5A40-7176-6F88A3814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0C99-7B2B-292C-648E-E5C39484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1EBCC-717C-5061-EA24-CDCB85DA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4AF3D-71CB-A797-3189-4A428B58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0F8F-A81F-F83A-BE96-B5F1F62C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0130-9D55-C30F-B7C4-498023529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43189-BFBE-07B2-D10B-EE12ECF29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91FED-1BBC-9C05-724B-32AA86AC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42FB0-3A59-1E46-ABF2-15605619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152E9-C832-C39A-8CC3-E0AF28AD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38C1-3E5E-0D06-8A37-5B510D0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57C3E-06FC-DB1A-1400-7811500A1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C6E23-3080-26A3-BF72-7BEAF2D40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A2B38-4D12-367E-9621-55D89A596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8EE7-6264-B2AB-8807-5B720044C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258F8-408F-D2E8-DB8D-BCFAC344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D1E74-FC49-D7A6-1478-E0117EFB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F68A8-9FDA-DD76-C492-3504574D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E04A-FF48-B80C-835D-CECAB939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6739E-8BFA-15E4-5E4B-2F612C13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AB16C-A8D6-B99F-FB2C-4D7C94C7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BA88-64C7-ED17-9554-61EA4A5D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0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B738E-0726-EAA2-716C-65FE973E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1BE2F-9B76-827F-C7A0-12694263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18956-CE27-3D03-A90C-42BF18B9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38B7-877D-B325-7E28-2309E76A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FD12-64B9-76AE-71FC-AD8AD864B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B0F70-D084-60A4-DA6C-E15F79204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1226-D022-4296-279A-0DF1187E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82D5C-6655-ED82-B986-04D10F8E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EA230-6B74-B6D5-528B-9985714B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C101-4CD3-6331-044A-A98D9B37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6AEFB-2DCB-D241-3587-2CF8EBC4D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09FAB-C224-4FE6-108E-B77D62590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05AE8-1805-3B77-3D8C-D8F0C569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97886-8079-D49E-45A2-73CC1CC3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57471-05E0-6C31-9775-6DA82BDA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EF2CC-0882-6F1E-8244-2D0FFDE5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8BCB6-0B78-F378-79ED-EC70AB9E9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12690-2904-0E66-FAFA-6F61C639E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1C8FE-DF72-4F89-80B0-0B06DC0CC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097D-89AA-4558-3657-222086E06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B8913-4C56-90B5-C9AD-FD9CCF027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.jp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1.png"/><Relationship Id="rId9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customXml" Target="../ink/ink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5.xml"/><Relationship Id="rId5" Type="http://schemas.openxmlformats.org/officeDocument/2006/relationships/customXml" Target="../ink/ink10.xml"/><Relationship Id="rId10" Type="http://schemas.openxmlformats.org/officeDocument/2006/relationships/customXml" Target="../ink/ink14.xml"/><Relationship Id="rId4" Type="http://schemas.openxmlformats.org/officeDocument/2006/relationships/image" Target="../media/image3.png"/><Relationship Id="rId9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customXml" Target="../ink/ink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23.xml"/><Relationship Id="rId5" Type="http://schemas.openxmlformats.org/officeDocument/2006/relationships/customXml" Target="../ink/ink18.xml"/><Relationship Id="rId10" Type="http://schemas.openxmlformats.org/officeDocument/2006/relationships/customXml" Target="../ink/ink22.xml"/><Relationship Id="rId4" Type="http://schemas.openxmlformats.org/officeDocument/2006/relationships/image" Target="../media/image3.png"/><Relationship Id="rId9" Type="http://schemas.openxmlformats.org/officeDocument/2006/relationships/customXml" Target="../ink/ink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12" Type="http://schemas.openxmlformats.org/officeDocument/2006/relationships/customXml" Target="../ink/ink3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31.xml"/><Relationship Id="rId5" Type="http://schemas.openxmlformats.org/officeDocument/2006/relationships/customXml" Target="../ink/ink26.xml"/><Relationship Id="rId10" Type="http://schemas.openxmlformats.org/officeDocument/2006/relationships/customXml" Target="../ink/ink30.xml"/><Relationship Id="rId4" Type="http://schemas.openxmlformats.org/officeDocument/2006/relationships/image" Target="../media/image5.png"/><Relationship Id="rId9" Type="http://schemas.openxmlformats.org/officeDocument/2006/relationships/customXml" Target="../ink/ink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customXml" Target="../ink/ink4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39.xml"/><Relationship Id="rId5" Type="http://schemas.openxmlformats.org/officeDocument/2006/relationships/customXml" Target="../ink/ink34.xml"/><Relationship Id="rId10" Type="http://schemas.openxmlformats.org/officeDocument/2006/relationships/customXml" Target="../ink/ink38.xml"/><Relationship Id="rId4" Type="http://schemas.openxmlformats.org/officeDocument/2006/relationships/image" Target="../media/image5.png"/><Relationship Id="rId9" Type="http://schemas.openxmlformats.org/officeDocument/2006/relationships/customXml" Target="../ink/ink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12" Type="http://schemas.openxmlformats.org/officeDocument/2006/relationships/customXml" Target="../ink/ink4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47.xml"/><Relationship Id="rId5" Type="http://schemas.openxmlformats.org/officeDocument/2006/relationships/customXml" Target="../ink/ink42.xml"/><Relationship Id="rId10" Type="http://schemas.openxmlformats.org/officeDocument/2006/relationships/customXml" Target="../ink/ink46.xml"/><Relationship Id="rId4" Type="http://schemas.openxmlformats.org/officeDocument/2006/relationships/image" Target="../media/image5.png"/><Relationship Id="rId9" Type="http://schemas.openxmlformats.org/officeDocument/2006/relationships/customXml" Target="../ink/ink4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12" Type="http://schemas.openxmlformats.org/officeDocument/2006/relationships/customXml" Target="../ink/ink5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55.xml"/><Relationship Id="rId5" Type="http://schemas.openxmlformats.org/officeDocument/2006/relationships/customXml" Target="../ink/ink50.xml"/><Relationship Id="rId10" Type="http://schemas.openxmlformats.org/officeDocument/2006/relationships/customXml" Target="../ink/ink54.xml"/><Relationship Id="rId4" Type="http://schemas.openxmlformats.org/officeDocument/2006/relationships/image" Target="../media/image5.png"/><Relationship Id="rId9" Type="http://schemas.openxmlformats.org/officeDocument/2006/relationships/customXml" Target="../ink/ink5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3" Type="http://schemas.openxmlformats.org/officeDocument/2006/relationships/customXml" Target="../ink/ink57.xml"/><Relationship Id="rId7" Type="http://schemas.openxmlformats.org/officeDocument/2006/relationships/customXml" Target="../ink/ink59.xml"/><Relationship Id="rId12" Type="http://schemas.openxmlformats.org/officeDocument/2006/relationships/customXml" Target="../ink/ink6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63.xml"/><Relationship Id="rId5" Type="http://schemas.openxmlformats.org/officeDocument/2006/relationships/customXml" Target="../ink/ink58.xml"/><Relationship Id="rId10" Type="http://schemas.openxmlformats.org/officeDocument/2006/relationships/customXml" Target="../ink/ink62.xml"/><Relationship Id="rId4" Type="http://schemas.openxmlformats.org/officeDocument/2006/relationships/image" Target="../media/image5.png"/><Relationship Id="rId9" Type="http://schemas.openxmlformats.org/officeDocument/2006/relationships/customXml" Target="../ink/ink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12" Type="http://schemas.openxmlformats.org/officeDocument/2006/relationships/customXml" Target="../ink/ink7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71.xml"/><Relationship Id="rId5" Type="http://schemas.openxmlformats.org/officeDocument/2006/relationships/customXml" Target="../ink/ink66.xml"/><Relationship Id="rId10" Type="http://schemas.openxmlformats.org/officeDocument/2006/relationships/customXml" Target="../ink/ink70.xml"/><Relationship Id="rId4" Type="http://schemas.openxmlformats.org/officeDocument/2006/relationships/image" Target="../media/image5.png"/><Relationship Id="rId9" Type="http://schemas.openxmlformats.org/officeDocument/2006/relationships/customXml" Target="../ink/ink6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3" Type="http://schemas.openxmlformats.org/officeDocument/2006/relationships/customXml" Target="../ink/ink73.xml"/><Relationship Id="rId7" Type="http://schemas.openxmlformats.org/officeDocument/2006/relationships/customXml" Target="../ink/ink75.xml"/><Relationship Id="rId12" Type="http://schemas.openxmlformats.org/officeDocument/2006/relationships/customXml" Target="../ink/ink8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79.xml"/><Relationship Id="rId5" Type="http://schemas.openxmlformats.org/officeDocument/2006/relationships/customXml" Target="../ink/ink74.xml"/><Relationship Id="rId10" Type="http://schemas.openxmlformats.org/officeDocument/2006/relationships/customXml" Target="../ink/ink78.xml"/><Relationship Id="rId4" Type="http://schemas.openxmlformats.org/officeDocument/2006/relationships/image" Target="../media/image5.png"/><Relationship Id="rId9" Type="http://schemas.openxmlformats.org/officeDocument/2006/relationships/customXml" Target="../ink/ink7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3" Type="http://schemas.openxmlformats.org/officeDocument/2006/relationships/customXml" Target="../ink/ink81.xml"/><Relationship Id="rId7" Type="http://schemas.openxmlformats.org/officeDocument/2006/relationships/customXml" Target="../ink/ink83.xml"/><Relationship Id="rId12" Type="http://schemas.openxmlformats.org/officeDocument/2006/relationships/customXml" Target="../ink/ink8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87.xml"/><Relationship Id="rId5" Type="http://schemas.openxmlformats.org/officeDocument/2006/relationships/customXml" Target="../ink/ink82.xml"/><Relationship Id="rId10" Type="http://schemas.openxmlformats.org/officeDocument/2006/relationships/customXml" Target="../ink/ink86.xml"/><Relationship Id="rId4" Type="http://schemas.openxmlformats.org/officeDocument/2006/relationships/image" Target="../media/image5.png"/><Relationship Id="rId9" Type="http://schemas.openxmlformats.org/officeDocument/2006/relationships/customXml" Target="../ink/ink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pic>
        <p:nvPicPr>
          <p:cNvPr id="3" name="Picture 2" descr="A close-up of hands holding each other&#10;&#10;Description automatically generated">
            <a:extLst>
              <a:ext uri="{FF2B5EF4-FFF2-40B4-BE49-F238E27FC236}">
                <a16:creationId xmlns:a16="http://schemas.microsoft.com/office/drawing/2014/main" id="{2FDB7BBD-88D1-D575-06C3-6D0A42305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143A2-802F-B0E8-0FFE-F339FF175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60832385-C5F0-C523-EFE0-657497748782}"/>
              </a:ext>
            </a:extLst>
          </p:cNvPr>
          <p:cNvSpPr>
            <a:spLocks/>
          </p:cNvSpPr>
          <p:nvPr/>
        </p:nvSpPr>
        <p:spPr bwMode="auto">
          <a:xfrm>
            <a:off x="2637497" y="-437169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9E4C2A6A-DEED-07B9-4C4D-635D41B80832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pho</a:t>
            </a:r>
            <a:endParaRPr lang="en-US" dirty="0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20A74596-226A-08A3-C14E-6F33AF5DEDBF}"/>
              </a:ext>
            </a:extLst>
          </p:cNvPr>
          <p:cNvSpPr>
            <a:spLocks/>
          </p:cNvSpPr>
          <p:nvPr/>
        </p:nvSpPr>
        <p:spPr bwMode="auto">
          <a:xfrm>
            <a:off x="-7666" y="-58695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CCA632B3-B495-5F3A-B670-627F385BAD82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AF48E72A-B3E8-FE33-0714-F76B734DB282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13A80C55-E0EF-2F93-7125-E3EC0E1FE1F4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9B20BF65-C197-7D1E-9282-A82D91850746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49F62D80-A770-217A-FC53-6F01366633CC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1E723846-A5A6-E322-AC11-3F22A33A1A73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585E92E4-9B87-ABDE-BE0F-7FC4B7AEF906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943E8D24-08A7-B32B-1B1F-709D6C21D68A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72C967D4-20D3-5A51-F01C-5FC6B8682F75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67EC281D-EE33-DD7F-DD28-11622DC06CD9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86C93700-3490-470E-DA9C-8372615F12E3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BB59AB9F-346A-2218-2D40-ECFBA470A0B5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02B3E732-14E1-B65D-2CF7-A8BBD105C0AB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A2E48954-155E-5B35-6DFF-8E82CAB1F4A7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A01BA8DB-D74F-E288-813F-0E438027C0A8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2858B2CB-4437-3ED1-88FF-68BDDBCF7F4A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96D0ABF0-4C53-663B-CFAF-82DE00B637D7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3F0355EE-AB93-4E10-FA44-6DA0D3C3A0E8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B74B588A-0855-D804-5622-4C3B431CF4DE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39DFB13F-4638-FE8D-FDA5-ECAA6D2FC776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FBFB860F-246E-C0A7-3EAE-6523D5B786AE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61FA60BF-B048-8E71-E19E-A67AC9F826E3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7A547FA1-2170-F4E7-0163-0255B62B5434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097109CB-AF87-6062-F3DE-7EF2829543D9}"/>
              </a:ext>
            </a:extLst>
          </p:cNvPr>
          <p:cNvSpPr>
            <a:spLocks/>
          </p:cNvSpPr>
          <p:nvPr/>
        </p:nvSpPr>
        <p:spPr bwMode="auto">
          <a:xfrm>
            <a:off x="7658754" y="3147125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E4C21B65-4FF7-4D5E-5D81-6521D4BB0D07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0B4731FD-3A33-4B85-F010-3A1118B5DF94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11F94020-CDED-9B48-97E3-862B0DC0CF32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89D0C46A-DC61-EA73-99BC-F01F5D0230DF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BB5E7EF1-1EF6-944A-5AC8-3D55F109CDB2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514576D0-FDFA-5B94-3C97-6873EB87331F}"/>
              </a:ext>
            </a:extLst>
          </p:cNvPr>
          <p:cNvSpPr>
            <a:spLocks/>
          </p:cNvSpPr>
          <p:nvPr/>
        </p:nvSpPr>
        <p:spPr bwMode="auto">
          <a:xfrm>
            <a:off x="952473" y="1894632"/>
            <a:ext cx="634148" cy="299403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2D0E3DFC-1CF6-FA0C-E0E9-E85603E1741A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55C0FA79-BF52-7ECD-5837-039ECCCCAFD6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5EAB9207-F87F-DBA6-B831-A03DD75DD572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DF5C4C55-A6F5-0281-0E47-B181630BF9EC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1109BA9A-4456-6348-3B00-5827E6761B44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28D29C99-D193-7A8B-8B9A-9963992526DE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CC41AA7E-B2A1-F805-78F6-31FCBD59D268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C22B0A6D-F64C-9004-230D-D70596A1AEAA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069A9E4E-F0A1-E280-7ECE-5B130DACEC2D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968289AE-AF86-3E25-EE98-5DDF38655BE9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8B114FD8-9F8D-6B9C-90AF-F27285F15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69" y="2550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58" name="TextBox 45">
            <a:extLst>
              <a:ext uri="{FF2B5EF4-FFF2-40B4-BE49-F238E27FC236}">
                <a16:creationId xmlns:a16="http://schemas.microsoft.com/office/drawing/2014/main" id="{06DAB3A6-DA77-6EED-7F2D-1043EEFBA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637" y="353464"/>
            <a:ext cx="1376575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Philippi</a:t>
            </a:r>
          </a:p>
        </p:txBody>
      </p:sp>
      <p:sp>
        <p:nvSpPr>
          <p:cNvPr id="13359" name="TextBox 46">
            <a:extLst>
              <a:ext uri="{FF2B5EF4-FFF2-40B4-BE49-F238E27FC236}">
                <a16:creationId xmlns:a16="http://schemas.microsoft.com/office/drawing/2014/main" id="{5CA49F2E-4185-4002-5499-132EDCF5E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704" y="3704235"/>
            <a:ext cx="9661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Titus</a:t>
            </a:r>
          </a:p>
        </p:txBody>
      </p:sp>
      <p:sp>
        <p:nvSpPr>
          <p:cNvPr id="13360" name="TextBox 47">
            <a:extLst>
              <a:ext uri="{FF2B5EF4-FFF2-40B4-BE49-F238E27FC236}">
                <a16:creationId xmlns:a16="http://schemas.microsoft.com/office/drawing/2014/main" id="{EA354826-D816-8BD7-2426-5CDE2359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782" y="2206311"/>
            <a:ext cx="222849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 err="1">
                <a:latin typeface="Arial" panose="020B0604020202020204" pitchFamily="34" charset="0"/>
              </a:rPr>
              <a:t>Closse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3361" name="TextBox 48">
            <a:extLst>
              <a:ext uri="{FF2B5EF4-FFF2-40B4-BE49-F238E27FC236}">
                <a16:creationId xmlns:a16="http://schemas.microsoft.com/office/drawing/2014/main" id="{845000B9-66D3-F6F4-C5CE-8C115F9CC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869" y="600850"/>
            <a:ext cx="1614818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Thessalonica</a:t>
            </a: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F04CB762-CE57-9F46-990A-0D82501A3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712" y="1846412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 &amp; Timothy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3BBADEBD-01D7-96C3-0EAB-BA3B8048C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111" y="2253633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DCF467BC-3359-C685-D80C-3C1CDD734AE5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E466C671-A710-8434-B066-CD11EC3EB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1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96FB3-6942-AD74-05A3-4C73BAB1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CFC17470-F990-1457-4FCF-1F711E8910D2}"/>
              </a:ext>
            </a:extLst>
          </p:cNvPr>
          <p:cNvSpPr>
            <a:spLocks/>
          </p:cNvSpPr>
          <p:nvPr/>
        </p:nvSpPr>
        <p:spPr bwMode="auto">
          <a:xfrm>
            <a:off x="2637497" y="-437169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9C8FD82E-AF63-9B1B-CE0C-ACF48FD5011A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pho</a:t>
            </a:r>
            <a:endParaRPr lang="en-US" dirty="0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06D30600-BEEB-DD0E-C31B-4C9814ECAF11}"/>
              </a:ext>
            </a:extLst>
          </p:cNvPr>
          <p:cNvSpPr>
            <a:spLocks/>
          </p:cNvSpPr>
          <p:nvPr/>
        </p:nvSpPr>
        <p:spPr bwMode="auto">
          <a:xfrm>
            <a:off x="-7666" y="-58695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A2C9E8A8-EF10-4AD2-92AD-0AFB884BB0A9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C8335DB8-16F6-D74A-AF88-00EFB9D3D253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AC589BB4-86B0-AB2A-A265-B3AD8C76097C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E85D548A-7171-C0CD-5CB7-9650841B5879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76AD74FB-F4F1-7D49-1DEB-1886EBB9BC08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C546F70D-C2C5-6DE6-FD90-5DA43568F581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0284EE36-E382-B815-FEE7-BAEFD8248965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9DFC837D-BA33-D797-DE5F-FED66CCC6F16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E1C05B95-D52C-A63B-4157-C2F86DF07F84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C8AE8C48-9B32-D082-DC4A-D4BED2CE7FF0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AA122032-85E3-C5DE-EC6D-AADE6A0D29C7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73AA5413-BA55-1758-4104-8D8BF26FE622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1476BBB1-37ED-42AB-E593-F5E3FE2E8132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6144DF36-BD9D-6371-E15F-B3EB98968AFC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BE008F73-6EA3-B99E-49D4-D6D0BB0367C2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79344142-F1BD-7932-73C8-65DC0EDEAFBA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5D2B0870-8F86-E34D-AB99-AC85A670DDE9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F28F8975-095A-52D7-EAF6-6FA0357C600D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6EE3DE3C-357E-79CD-D4FD-7985B2D62F01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7F89B34C-5E9C-1E53-AAF0-E6EE778E3201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71037644-B13A-EA60-0901-18079344417D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023D4951-553E-42B0-D24B-3D185C41C430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BB7A48A9-5CA7-46B1-BC52-D9D216872BCE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9799099B-C5EC-D7F6-100C-4FBC1407F6ED}"/>
              </a:ext>
            </a:extLst>
          </p:cNvPr>
          <p:cNvSpPr>
            <a:spLocks/>
          </p:cNvSpPr>
          <p:nvPr/>
        </p:nvSpPr>
        <p:spPr bwMode="auto">
          <a:xfrm>
            <a:off x="7658754" y="3147125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FF1585D6-90D5-3C88-619F-FD53EACE827E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8DCE87B3-CEB6-7837-4797-9CEF5E477F48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703AA9AB-9AD5-A69C-A785-3C463D539FD1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76DB423C-2D23-96E0-5ABA-ADAFCF2EE2FB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D344AC0F-59E4-941E-7B0D-7454CA0D5F8A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1E7370B4-F5D5-80A6-B2DD-7CBB85A18DF5}"/>
              </a:ext>
            </a:extLst>
          </p:cNvPr>
          <p:cNvSpPr>
            <a:spLocks/>
          </p:cNvSpPr>
          <p:nvPr/>
        </p:nvSpPr>
        <p:spPr bwMode="auto">
          <a:xfrm>
            <a:off x="952473" y="1894632"/>
            <a:ext cx="634148" cy="299403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A73F6B31-4C43-0046-FA18-3B755C5BA605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A73D2624-F49C-F972-F30B-D4F7F53E9380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BFE96773-FF21-405D-EA2A-81514A084531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0D5275E6-209B-5B88-0133-0421B463BBF2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56131DFE-130F-4FE3-7095-EB9B82D2B797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43739584-90BE-F3E6-AF1C-FF57E87FA588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57AF18AB-926F-DC97-7750-A815AE089432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17E0AFCE-8BAE-9DC7-52C1-C64737670E81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4E6A5076-6E84-ABEE-913E-72E1B2F237E6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5B730688-DBD7-2368-BDFC-6FE77CD6DE0F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25DCE9F5-9F0E-88FC-8175-8B757885B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69" y="2550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58" name="TextBox 45">
            <a:extLst>
              <a:ext uri="{FF2B5EF4-FFF2-40B4-BE49-F238E27FC236}">
                <a16:creationId xmlns:a16="http://schemas.microsoft.com/office/drawing/2014/main" id="{2AE4828E-8706-8436-3D93-0C086808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637" y="353464"/>
            <a:ext cx="1376575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Philippi</a:t>
            </a:r>
          </a:p>
        </p:txBody>
      </p:sp>
      <p:sp>
        <p:nvSpPr>
          <p:cNvPr id="13359" name="TextBox 46">
            <a:extLst>
              <a:ext uri="{FF2B5EF4-FFF2-40B4-BE49-F238E27FC236}">
                <a16:creationId xmlns:a16="http://schemas.microsoft.com/office/drawing/2014/main" id="{91D27C9E-CE67-8374-BF3D-158F8C7E2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704" y="3704235"/>
            <a:ext cx="9661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Titus</a:t>
            </a:r>
          </a:p>
        </p:txBody>
      </p:sp>
      <p:sp>
        <p:nvSpPr>
          <p:cNvPr id="13360" name="TextBox 47">
            <a:extLst>
              <a:ext uri="{FF2B5EF4-FFF2-40B4-BE49-F238E27FC236}">
                <a16:creationId xmlns:a16="http://schemas.microsoft.com/office/drawing/2014/main" id="{059E269F-5C85-E63B-3824-3066B8A9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782" y="2206311"/>
            <a:ext cx="222849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 err="1">
                <a:latin typeface="Arial" panose="020B0604020202020204" pitchFamily="34" charset="0"/>
              </a:rPr>
              <a:t>Closse</a:t>
            </a:r>
            <a:r>
              <a:rPr lang="en-US" altLang="en-US" sz="1600" dirty="0">
                <a:latin typeface="Arial" panose="020B0604020202020204" pitchFamily="34" charset="0"/>
              </a:rPr>
              <a:t> &amp; Philemon</a:t>
            </a:r>
          </a:p>
        </p:txBody>
      </p:sp>
      <p:sp>
        <p:nvSpPr>
          <p:cNvPr id="13361" name="TextBox 48">
            <a:extLst>
              <a:ext uri="{FF2B5EF4-FFF2-40B4-BE49-F238E27FC236}">
                <a16:creationId xmlns:a16="http://schemas.microsoft.com/office/drawing/2014/main" id="{29493934-2232-9718-FA54-56A1808AC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869" y="600850"/>
            <a:ext cx="1614818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Thessalonica</a:t>
            </a: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17306478-F705-1813-DDFD-C72260277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712" y="1846412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 &amp; Timothy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D955296C-5364-B779-A7E9-3CB564A2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111" y="2253633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A70B8DD0-AB2C-988C-9C52-BD27B09954DA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71A3222E-3AE0-4F26-66D9-CFDDDF288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3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758735-3CB3-D669-FF3E-B629B6540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7821FA-836C-CD7E-174E-09ECF428EDF7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46A3E6-BCE1-97D8-84B0-7ACEBF71A6FC}"/>
              </a:ext>
            </a:extLst>
          </p:cNvPr>
          <p:cNvSpPr txBox="1"/>
          <p:nvPr/>
        </p:nvSpPr>
        <p:spPr>
          <a:xfrm>
            <a:off x="117566" y="-1833"/>
            <a:ext cx="12074433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C60AB-3032-62D9-D106-635FD693CACC}"/>
              </a:ext>
            </a:extLst>
          </p:cNvPr>
          <p:cNvSpPr txBox="1"/>
          <p:nvPr/>
        </p:nvSpPr>
        <p:spPr>
          <a:xfrm>
            <a:off x="548639" y="390565"/>
            <a:ext cx="11174174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Antioch of Syria to Galatia</a:t>
            </a:r>
          </a:p>
          <a:p>
            <a:pPr marL="692150" indent="-5715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gospel went from Antioch in Syria to Galatia—Acts 13</a:t>
            </a:r>
          </a:p>
          <a:p>
            <a:pPr marL="692150" indent="-5715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Galatia was settled by the 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Gauls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(from France, Germany, Spain) and became an area defined by Rome; bordered on the north by Bithynia and Pontus; on the east by Cappadocia on the west by Roman province of Asia; and on the south by Cilicia and Lycia</a:t>
            </a:r>
          </a:p>
          <a:p>
            <a:pPr marL="692150" marR="0" indent="-5715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churches of Galatia were likely established in this area on Paul’s first missionary which began in Antioch of Syria</a:t>
            </a:r>
          </a:p>
          <a:p>
            <a:pPr marL="692150" marR="0" indent="-5715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Galatia likely included Antioch of Pisidia, Iconium, Lystra and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Derbe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—Acts 13-14</a:t>
            </a:r>
          </a:p>
          <a:p>
            <a:pPr marL="692150" marR="0" indent="-5715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Powerful Jewish influence among the pagan people of Galatia who worshiped Roman/Greek gods Jupiter/Mercury and Zeus/Hermes—Acts 14:2, 12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EF88D15-7B3C-FE86-BB14-5230FAB38B95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EF88D15-7B3C-FE86-BB14-5230FAB38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566E83-FCEB-17EE-7B68-7285ADA3E874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566E83-FCEB-17EE-7B68-7285ADA3E8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4CA3ECF-7620-8002-8044-91AA6B1F9A2E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4CA3ECF-7620-8002-8044-91AA6B1F9A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F931484-1FB1-EAC7-EE9A-439F26A96DB2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F931484-1FB1-EAC7-EE9A-439F26A96D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D4E16DB-C95F-A976-FC29-4D6D44C6A7A2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D4E16DB-C95F-A976-FC29-4D6D44C6A7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0179274-418E-8C76-E048-D324E4B2C2AE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0179274-418E-8C76-E048-D324E4B2C2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9D191BE-F2A7-638B-9AFB-64042F93F5A2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9D191BE-F2A7-638B-9AFB-64042F93F5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A10094-2A90-B6B6-35BD-B6533F8A9EA6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A10094-2A90-B6B6-35BD-B6533F8A9E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8F37FAF3-F807-9895-2A8C-9A2DFA9D57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77" y="-749655"/>
            <a:ext cx="12486962" cy="79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5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E0732-CAF3-01CA-33D1-CD59157FF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8291E-F321-180A-ADF8-B4DFFADD2A77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44FE6-72E3-A4B4-EAA2-5D69C1DD0886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A71FB-D0CF-CA75-4832-6A5C26098E10}"/>
              </a:ext>
            </a:extLst>
          </p:cNvPr>
          <p:cNvSpPr txBox="1"/>
          <p:nvPr/>
        </p:nvSpPr>
        <p:spPr>
          <a:xfrm>
            <a:off x="548639" y="390565"/>
            <a:ext cx="10933611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This Study</a:t>
            </a:r>
            <a:endParaRPr lang="en-US" sz="4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lessons from and about the 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century churches but it is imp</a:t>
            </a: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ossible to look at every epistle/chur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 individually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emphasize the importance of the church and how God's eternal plan involves the church. The church does not save but it IS the saved.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begin study </a:t>
            </a: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looking at the churches of Galatia and how the problems there were common to most churches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31E8A82-2C5A-4D32-97F3-FDB6E561EB10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31E8A82-2C5A-4D32-97F3-FDB6E561EB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C99AE73-16D0-CF13-3E55-8D31FA888D1B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C99AE73-16D0-CF13-3E55-8D31FA888D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4605668-78CD-703D-660E-A26A75736B0A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4605668-78CD-703D-660E-A26A75736B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D966FD-4B1B-4454-FC11-80E96A58EF12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D966FD-4B1B-4454-FC11-80E96A58EF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8291D3-F4AC-8861-5B76-643EC82A2490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8291D3-F4AC-8861-5B76-643EC82A24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3820146-9B8F-6611-1154-FD92339516AA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3820146-9B8F-6611-1154-FD92339516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AB11D06-FE2A-3E84-627C-8C94C53D2E76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AB11D06-FE2A-3E84-627C-8C94C53D2E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044CD22-96D0-C0D5-04C0-D1DD0813B80E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044CD22-96D0-C0D5-04C0-D1DD0813B8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91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F2B3A6-48FC-465D-A963-C09B7D694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0D7DEB-54BA-3FBF-7695-883C2C27068F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D878C-DA8E-4C4C-553F-AD4A7C9883F4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92DCC-C3C8-9457-BC25-E49ADFF0BBE8}"/>
              </a:ext>
            </a:extLst>
          </p:cNvPr>
          <p:cNvSpPr txBox="1"/>
          <p:nvPr/>
        </p:nvSpPr>
        <p:spPr>
          <a:xfrm>
            <a:off x="548639" y="390565"/>
            <a:ext cx="111741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780210E-685C-B19C-F01F-5EEF74E2111E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780210E-685C-B19C-F01F-5EEF74E211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DB7CB21-60D6-1089-60E5-68C8FE96FCF5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DB7CB21-60D6-1089-60E5-68C8FE96FC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165769F-0772-E959-E206-4AFD00E9E744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165769F-0772-E959-E206-4AFD00E9E7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7F9F2D5-21D4-A131-C0D5-63220765B792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7F9F2D5-21D4-A131-C0D5-63220765B7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7A4021C-89EB-6419-5D99-54B2587BF3F4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7A4021C-89EB-6419-5D99-54B2587BF3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CC63144-6F2E-C7F4-D29A-2D506FCE0CAE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CC63144-6F2E-C7F4-D29A-2D506FCE0C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6C60468-A7E3-6B14-BF5E-208F01A72B25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6C60468-A7E3-6B14-BF5E-208F01A72B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1B5FD5C-A708-A522-44C1-4139A44F59C7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1B5FD5C-A708-A522-44C1-4139A44F59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874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CB173A-6D28-0E12-F19D-946E1A3EF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ED7788-853E-27BC-A30D-EB6E260671DE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2128CF-2C70-F936-C9C2-F40F542C5B05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9456F-97F8-8F10-FFB9-00AE9A93EBF1}"/>
              </a:ext>
            </a:extLst>
          </p:cNvPr>
          <p:cNvSpPr txBox="1"/>
          <p:nvPr/>
        </p:nvSpPr>
        <p:spPr>
          <a:xfrm>
            <a:off x="548639" y="390565"/>
            <a:ext cx="1117417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taught Christians must be circumcised and keep the O.T. rituals (chapters three and four)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Circumcision/uncircumcision is nothing (Gal. 5:6; 6:15)--Jewish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2EDB84-3EB8-5385-BF4E-2573B9F65533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2EDB84-3EB8-5385-BF4E-2573B9F655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FFF1E72-F19A-AEE1-3C8A-24B6E33E81CF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FFF1E72-F19A-AEE1-3C8A-24B6E33E81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C6286CE-6A5B-B9B1-C883-E408A7FB5B9F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C6286CE-6A5B-B9B1-C883-E408A7FB5B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C65D20-0A7A-2C19-3117-224CF73B253A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C65D20-0A7A-2C19-3117-224CF73B25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BB3CD1B-B397-3835-7259-FF1D186A3915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BB3CD1B-B397-3835-7259-FF1D186A3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ACB33D5-F244-8697-5507-1498046DDA0E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ACB33D5-F244-8697-5507-1498046DDA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E61F38C-981C-F851-76A4-E93ADBB484EB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E61F38C-981C-F851-76A4-E93ADBB484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A9C0A9F-7DC5-BDC3-8283-ADD3D81EC17C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A9C0A9F-7DC5-BDC3-8283-ADD3D81EC1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406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4BF247-9DEF-8894-7760-5F8DFB642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0CD943-07A5-8F16-3CE1-161B671524DD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2599A3-9499-E425-6C7A-00E2675B2C60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9D428-F216-B09D-5F7C-AD2BB2E94578}"/>
              </a:ext>
            </a:extLst>
          </p:cNvPr>
          <p:cNvSpPr txBox="1"/>
          <p:nvPr/>
        </p:nvSpPr>
        <p:spPr>
          <a:xfrm>
            <a:off x="548639" y="390565"/>
            <a:ext cx="1117417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taught Christians must be circumcised and keep the O.T. rituals (chapters three and four)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Circumcision/uncircumcision is nothing (Gal. 5:6; 6:15)--Jewish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five shows the influence of living “fleshly” in actions like idolatry, sorcery, drunkenness and reveries (Gal. 5:19-22)--Gentile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B761030-0E95-3D78-4A1F-25401C221113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B761030-0E95-3D78-4A1F-25401C221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CC9A79-426B-C036-9625-41FAF887F4CF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CC9A79-426B-C036-9625-41FAF887F4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62BC74E-9EB0-3C4E-5603-410681AB93CB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62BC74E-9EB0-3C4E-5603-410681AB9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2AEA616-8E06-3FC2-998D-594652D95DFB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2AEA616-8E06-3FC2-998D-594652D95D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A06F45-A973-4699-7A9A-E0A021D2381A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A06F45-A973-4699-7A9A-E0A021D238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00405EE-167A-EF2B-B6C8-D90B8BF7D062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00405EE-167A-EF2B-B6C8-D90B8BF7D0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162BAC7-6B23-71B9-89A8-FCFC6027EE14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162BAC7-6B23-71B9-89A8-FCFC6027EE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3DA17AD-0838-D4F8-9DB4-7CF9C44D1FD2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3DA17AD-0838-D4F8-9DB4-7CF9C44D1F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49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3A6E9-CFE0-98D0-9838-2703F953F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01BBA-DF6B-1C2A-F8BD-159D216E02E4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73B91-AD95-6C86-B322-50777BA4016B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0AF52-D55A-C5DC-4DDB-FA3127F42896}"/>
              </a:ext>
            </a:extLst>
          </p:cNvPr>
          <p:cNvSpPr txBox="1"/>
          <p:nvPr/>
        </p:nvSpPr>
        <p:spPr>
          <a:xfrm>
            <a:off x="548639" y="390565"/>
            <a:ext cx="1117417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taught Christians must be circumcised and keep the O.T. rituals (chapters three and four)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Circumcision/uncircumcision is nothing (Gal. 5:6; 6:15)--Jewish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five shows the influence of living “fleshly” in actions like idolatry, sorcery, drunkenness and reveries (Gal. 5:19-22)--Gentile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epistle shows three great truths: (1) How quickly a church can depart from the truth (Gal. 1:6); (2) that faithful Christians can fall away from God and His grace (Gal. 5:4); and (3) peace and mercy will be shown to those who abide in the truth (Gal. 6:16)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D6959D3-005B-E969-1C99-ADD90388418E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D6959D3-005B-E969-1C99-ADD9038841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CBDFEAB-D711-5E09-F823-95C5CB267A23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CBDFEAB-D711-5E09-F823-95C5CB267A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B81EE50-3998-2E8C-E992-CE7365A46992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B81EE50-3998-2E8C-E992-CE7365A469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D1DCE2F-1D3C-3F31-44C8-5BADE8DBCCF7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D1DCE2F-1D3C-3F31-44C8-5BADE8DBCC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EA1CB2B-AD7C-3E01-9616-308422BE8F1A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A1CB2B-AD7C-3E01-9616-308422BE8F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6EA03E4-0DF7-D8DF-4421-3D991E7B7875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6EA03E4-0DF7-D8DF-4421-3D991E7B78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8D6BEAA-70AB-DC03-3C58-C8FFEA6ADA1F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8D6BEAA-70AB-DC03-3C58-C8FFEA6ADA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A8E8DB9-3417-1EDC-5404-55D2D38B9191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A8E8DB9-3417-1EDC-5404-55D2D38B91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238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BE2EB-4DC8-170F-F973-48A7ADE77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CD21F5-16AE-9C68-4312-80FFE2AC1ED0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07D41C-B323-4AE2-42A4-C7C0FD23508F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67AAA-B213-037C-FC00-93BA7574EFB4}"/>
              </a:ext>
            </a:extLst>
          </p:cNvPr>
          <p:cNvSpPr txBox="1"/>
          <p:nvPr/>
        </p:nvSpPr>
        <p:spPr>
          <a:xfrm>
            <a:off x="346844" y="217139"/>
            <a:ext cx="1144576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Macedonia &amp; Achaia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Philippians—began in adversity; missionary minded; joy in Christ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2D36087-4F3F-908A-62F5-D110C5E036EE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2D36087-4F3F-908A-62F5-D110C5E036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6285996-CFB8-89F6-C3C3-7FCB3744227C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6285996-CFB8-89F6-C3C3-7FCB374422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E64812B-41C1-40EA-83AB-13D0CAEC996B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E64812B-41C1-40EA-83AB-13D0CAEC99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A008B6-B5E3-2E6C-D3C3-2B0E7667570B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A008B6-B5E3-2E6C-D3C3-2B0E766757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DCF8A4B-06C2-1346-6AD5-F0BBD8E94CAC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DCF8A4B-06C2-1346-6AD5-F0BBD8E94C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FF35929-8129-2B8F-AD55-D63B286A919A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FF35929-8129-2B8F-AD55-D63B286A91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4DADB51-6665-00AB-9728-7047550D93EF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4DADB51-6665-00AB-9728-7047550D93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DD80039-9556-DF4D-5F58-580E92202991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DD80039-9556-DF4D-5F58-580E922029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093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E08F1C-EE0A-1EDE-DA1F-CE26CC9E7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C0095C-F532-A12A-4F47-7884BFE00F3F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7EA58-72C2-78BE-5133-C96B19D52482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63E53-EFB6-1255-49B4-54E9733AAC24}"/>
              </a:ext>
            </a:extLst>
          </p:cNvPr>
          <p:cNvSpPr txBox="1"/>
          <p:nvPr/>
        </p:nvSpPr>
        <p:spPr>
          <a:xfrm>
            <a:off x="346844" y="217139"/>
            <a:ext cx="1144576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Macedonia &amp; Achaia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Philippians—began in adversity; missionary minded; joy in Christ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Thessalonians—began with a three week stay by Paul; faith was widely known; three abiding attributes; character of true and false teachers; emphasis on coming of Jesus and false teachers use of it; sexual immorality; refusal to work; withdraw from the unfaithful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A909B0B-A3D0-F347-919C-4DB2539FF94E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A909B0B-A3D0-F347-919C-4DB2539FF9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0DAF2D-D7ED-53C4-C9D9-18A900218763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20DAF2D-D7ED-53C4-C9D9-18A9002187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477FCC0-6D82-FEAD-08B1-239C0A24B285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477FCC0-6D82-FEAD-08B1-239C0A24B2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2302BE2-01FB-EF53-ABE8-ED69529C1FDB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2302BE2-01FB-EF53-ABE8-ED69529C1F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9BB774C-0808-6603-BEAB-508EE6B95C0C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9BB774C-0808-6603-BEAB-508EE6B95C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EA3DCB9-DF1B-0BCE-F64F-9BBD98997902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EA3DCB9-DF1B-0BCE-F64F-9BBD989979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37F2936-77AC-71FF-DC77-83489F7B0E91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37F2936-77AC-71FF-DC77-83489F7B0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A84280A-6F5A-94A1-C1BC-2D96A89AB262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A84280A-6F5A-94A1-C1BC-2D96A89AB2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3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38B28-9D0C-5B0B-BB4A-0CAD3F23D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2E69E2F6-F8F1-5E98-9BF4-88D37559119E}"/>
              </a:ext>
            </a:extLst>
          </p:cNvPr>
          <p:cNvSpPr>
            <a:spLocks/>
          </p:cNvSpPr>
          <p:nvPr/>
        </p:nvSpPr>
        <p:spPr bwMode="auto">
          <a:xfrm>
            <a:off x="2637497" y="-437169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0016E48F-41F0-C57C-08D0-1BD2BA322655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pho</a:t>
            </a:r>
            <a:endParaRPr lang="en-US" dirty="0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1233A744-2E7F-B743-CC49-A1EB796F24E7}"/>
              </a:ext>
            </a:extLst>
          </p:cNvPr>
          <p:cNvSpPr>
            <a:spLocks/>
          </p:cNvSpPr>
          <p:nvPr/>
        </p:nvSpPr>
        <p:spPr bwMode="auto">
          <a:xfrm>
            <a:off x="-7666" y="-58695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CA45B007-6052-6CA3-992E-6DDC92D34C63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99F64837-3EFE-7E00-B3D1-DDAFC40ECBDE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CE099468-95C0-CE06-72AD-7DC6909877B1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D046BBAC-43C6-F79E-D145-3FF3A4DF22EC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85FE9F02-8989-3923-68C4-0DFFB11158F8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C02D94CA-5D1F-8368-98E2-720A9257D12E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5EAC5DBA-8F67-EC44-F902-8691C559D8C6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47D662D0-F7C6-ED9E-899C-C5BE70BF0F84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5B728A3D-8FE9-1333-16F1-EA05FDB3B332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FB9973D1-1A59-97FF-DF32-81DD50CE7932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3678A1F1-D6B8-880C-E795-DD7A9E441E25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1DC3F45E-83F5-A5A2-4EDF-2425A43A91E1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4DE701FF-B1A0-A7BB-946F-A1681A7DDF9A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C5869541-82F1-5718-9F2A-FBAC5C8327F4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B7DB01B2-8801-EA3B-60ED-A92072688E85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1EEFBF38-D745-C5BD-B263-B3A5D4A20ABD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931B1512-7C8A-2B2F-A8F0-F91E433F4907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DE1767A8-066C-1F47-796E-FB6CD6653F88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A1E7BE83-2FF6-9F4F-B9AB-A1021E406D76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E3B96F7C-0EC7-CCA4-C904-5D55F5767843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C8A4AEF3-BF7F-D75C-7415-AD9DA93A06A5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BB246934-F372-BD2C-DF7B-BEC5377719C1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4972E981-6DAB-C2CA-554F-3BAB8FEDC20C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03AFB300-8326-7439-9496-692EAC6B5C28}"/>
              </a:ext>
            </a:extLst>
          </p:cNvPr>
          <p:cNvSpPr>
            <a:spLocks/>
          </p:cNvSpPr>
          <p:nvPr/>
        </p:nvSpPr>
        <p:spPr bwMode="auto">
          <a:xfrm>
            <a:off x="7658754" y="3147125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6541EA91-60C8-3B87-2B85-54FA43DEF727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229C6889-C6E9-81DB-DBF1-8B2B4EED6806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081EA126-DCD3-E5AD-5CDF-AD180E6D22CF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A3E09950-F20A-5733-DF21-67E4725FEC31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061A450B-9F2C-3371-54AD-B23366D072A4}"/>
              </a:ext>
            </a:extLst>
          </p:cNvPr>
          <p:cNvSpPr>
            <a:spLocks/>
          </p:cNvSpPr>
          <p:nvPr/>
        </p:nvSpPr>
        <p:spPr bwMode="auto">
          <a:xfrm>
            <a:off x="952473" y="1894632"/>
            <a:ext cx="634148" cy="299403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39F54313-6A8A-6074-30A9-11FF98F32993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6DE10AC4-13C7-6EE8-3821-0DEC82F8B917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1C1A6874-953B-C84F-D1D5-70BEFE677E56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471CEBAD-7FE5-DA2D-6D15-5F7EEFA3FA96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51C309A6-6B4C-BFB1-9922-9D5865123BF8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4DFEB60D-3E80-BE40-8032-479BCF4EBD8E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33EDDB0E-5EF1-C670-63BE-394AAF1A4135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C284400D-99D6-00A6-055F-2A2B9FD65910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E8D2CED6-56D6-CD5D-AB90-C16415BD7276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4B31EB13-671D-36B1-3622-DB61CD641829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E89D3E32-4CD6-FC8B-D38E-88A494C9C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69" y="2550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EF1E8F85-1DF8-4705-24A4-E79CD6AA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8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97ADC-A68E-1ADF-0260-F12197F23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EB9CA-66C7-07FD-3572-D7A1A047E10A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8DFF9-32A2-388A-B773-96B3F5263436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4F93F-46C1-3C43-72F7-30593CDF2883}"/>
              </a:ext>
            </a:extLst>
          </p:cNvPr>
          <p:cNvSpPr txBox="1"/>
          <p:nvPr/>
        </p:nvSpPr>
        <p:spPr>
          <a:xfrm>
            <a:off x="346844" y="217139"/>
            <a:ext cx="1144576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Macedonia &amp; Achaia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Philippians—began in adversity; missionary minded; joy in Christ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Thessalonians—began with a three week stay by Paul; faith was widely known; three abiding attributes; character of true and false teachers; emphasis on coming of Jesus and false teachers use of it; sexual immorality; refusal to work; withdraw from the unfaithful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Bereans—Acts 17:11; nobility and honesty in searching; use of the Bible to check even teachings of Paul the apostle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D821CD-DAC2-3B1B-0D84-7DDE34D79413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D821CD-DAC2-3B1B-0D84-7DDE34D794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D61BA6E-4C15-2910-D5D0-D403F7F8E06F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D61BA6E-4C15-2910-D5D0-D403F7F8E0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DE0F6F-47E4-CF9D-2FA9-49B0B216A927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DE0F6F-47E4-CF9D-2FA9-49B0B216A9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971083D-BB4D-F8E6-05EF-90FDD05EB0BF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971083D-BB4D-F8E6-05EF-90FDD05EB0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095595-F17E-AD66-2E71-B9027210E1AB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095595-F17E-AD66-2E71-B9027210E1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DF10EB-D144-866D-D241-B299052D44E0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DF10EB-D144-866D-D241-B299052D44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15DAC36-5557-DCAD-E683-4BB722CAFC73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15DAC36-5557-DCAD-E683-4BB722CAFC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00DA959-804A-9BED-C74E-4C1152093DF0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00DA959-804A-9BED-C74E-4C1152093D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09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CCCD4-C705-21F1-300D-3E7EC3743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CC2FC9-B775-6F9F-DC5C-AE4710A7501B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81356-7502-821D-BC43-D0B798092864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70535-A876-50DC-F5B5-E0173CAAED66}"/>
              </a:ext>
            </a:extLst>
          </p:cNvPr>
          <p:cNvSpPr txBox="1"/>
          <p:nvPr/>
        </p:nvSpPr>
        <p:spPr>
          <a:xfrm>
            <a:off x="346844" y="217139"/>
            <a:ext cx="1144576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Macedonia &amp; Achaia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Philippians—began in adversity; missionary minded; joy in Christ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Thessalonians—began with a three week stay by Paul; faith was widely known; three abiding attributes; character of true and false teachers; emphasis on coming of Jesus and false teachers use of it; sexual immorality; refusal to work; withdraw from the unfaithful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Bereans—Acts 17:11; nobility and honesty in searching; use of the Bible to check even teachings of Paul the apostle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Athens—idolatry; sermon on Mars Hill; no other mention if this church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6FF0385-837A-B40A-48BD-980550A82C24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6FF0385-837A-B40A-48BD-980550A82C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7C709E8-259F-D49C-5163-F64F0F5A700C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7C709E8-259F-D49C-5163-F64F0F5A70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5E1094A-E801-71BF-1473-F3F2657F0C1C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5E1094A-E801-71BF-1473-F3F2657F0C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255621C-5043-8FC9-C8F3-5E40D4C9E386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255621C-5043-8FC9-C8F3-5E40D4C9E3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C7175BF-CD95-E481-6AF6-AF303252DFE5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C7175BF-CD95-E481-6AF6-AF303252DF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F0684-13CF-C6A7-ACCE-FCC77A0221EA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F0684-13CF-C6A7-ACCE-FCC77A0221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2EFD35-B41C-9CCD-88E4-AFA56602F44F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2EFD35-B41C-9CCD-88E4-AFA56602F4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C320150-DAB2-3E4C-D0ED-068360E795CA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C320150-DAB2-3E4C-D0ED-068360E795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885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3E9F3A-9C50-7F67-1C5F-E769BCB55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471291-AEA4-BFB4-835E-C7B2511A01C7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696D73-F32A-65FE-2E48-38D997A0E58B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B0C6B-86A3-B6AB-BE7B-0E2B357384EA}"/>
              </a:ext>
            </a:extLst>
          </p:cNvPr>
          <p:cNvSpPr txBox="1"/>
          <p:nvPr/>
        </p:nvSpPr>
        <p:spPr>
          <a:xfrm>
            <a:off x="346844" y="217139"/>
            <a:ext cx="11445764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Macedonia &amp; Achaia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Philippians—began in adversity; missionary minded; joy in Christ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Thessalonians—began with a three week stay by Paul; faith was widely known; three abiding attributes; character of true and false teachers; emphasis on coming of Jesus and false teachers use of it; sexual immorality; refusal to work; withdraw from the unfaithful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Bereans—Acts 17:11; nobility and honesty in searching; use of the Bible to check even teachings of Paul the apostle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Athens—idolatry; sermon on Mars Hill; no other mention if this church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Corinthians—began with Paul there for eighteen months; many diverse problems; withdrawal from immoral;  proper worship in Lord’s Supper and behavior in worship; instructions about giving and funds for Jewish churches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EEA48CB-011C-7C16-6678-EF4C4EAE9CDE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EEA48CB-011C-7C16-6678-EF4C4EAE9C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23B9322-E2EA-5159-7012-ECA569CDCB56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23B9322-E2EA-5159-7012-ECA569CDCB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5FCC5F0-1551-3483-1100-549197854F4A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5FCC5F0-1551-3483-1100-549197854F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626159-D5A7-8925-6030-28A5314E6A83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626159-D5A7-8925-6030-28A5314E6A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1875CF4-B9FF-C3D8-DBF4-F3F7372172AB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1875CF4-B9FF-C3D8-DBF4-F3F7372172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B5D332B-B82A-68D9-5330-12E457C7925E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B5D332B-B82A-68D9-5330-12E457C792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CEA8EDC-A138-91A1-F164-A9BE9C300CE8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CEA8EDC-A138-91A1-F164-A9BE9C300C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489263E-AC6F-823B-1058-098B2366E9CA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489263E-AC6F-823B-1058-098B2366E9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82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3519C-7B93-16FC-A3A9-684D8997C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6BFFE2E6-3E57-4E78-5F9B-08FF791649EF}"/>
              </a:ext>
            </a:extLst>
          </p:cNvPr>
          <p:cNvSpPr>
            <a:spLocks/>
          </p:cNvSpPr>
          <p:nvPr/>
        </p:nvSpPr>
        <p:spPr bwMode="auto">
          <a:xfrm>
            <a:off x="2637497" y="-437169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87DBC9D7-0B0E-9FDE-7745-77B0AB0ECFB8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pho</a:t>
            </a:r>
            <a:endParaRPr lang="en-US" dirty="0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8B46835A-A5E9-E5B3-6214-8AE28119F9B5}"/>
              </a:ext>
            </a:extLst>
          </p:cNvPr>
          <p:cNvSpPr>
            <a:spLocks/>
          </p:cNvSpPr>
          <p:nvPr/>
        </p:nvSpPr>
        <p:spPr bwMode="auto">
          <a:xfrm>
            <a:off x="-7666" y="-58695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0010B0A9-B9EB-AFB7-A76F-CB1CA5EAF259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52BB5FD3-7879-1118-DA7C-A3826F2AC92B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EF0728FD-560E-351E-7513-26402095AFF3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3C14EFD3-A3CE-7008-72EC-675DBF536946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27E2E6B4-9AC7-5162-5AF6-7D593A8CE38E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7C4F15BC-BEE7-68F4-1D17-E88AD18D0D2B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FBF713B1-D560-924D-29AC-80B484AA0DFB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2CD11590-2A84-7F2F-D751-44AF54580DC8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F5BDAC4C-E2C5-4D34-B500-49507CEAEC57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DB3A1E66-8F9F-43EA-0C03-B1D89E3C9AD6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6FE6B6B3-6B78-96D1-6D41-A25A36A507C9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B2A8ED2F-326C-2A5A-5421-E4669597C2EE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0E4F5DE3-D34C-4EF8-8D0E-4B240816585A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FD260693-6B0A-D7D4-F86A-9E841E9BE1B0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5FB578E0-5902-56BD-5331-CD05B5F93D64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96BA6527-0C6A-8B03-5223-572BC82EAB83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8CB100A0-AC20-3C70-E744-A7576FDE6812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C14321B9-4C6B-7D85-23E2-D6FCA71A23D6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32776D22-AB15-6D0A-419F-ACE705733EE2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EFC8F2DE-799B-8EAD-876F-1AA0C470A1FC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183F692A-D526-2D0E-D834-E737C84A3271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A0A6F258-B76E-9978-42CA-FBF0060E6109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53CC7802-520A-AA51-1B3D-6548008844E4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9649926C-4742-0E3B-8E12-4DE75A39D44A}"/>
              </a:ext>
            </a:extLst>
          </p:cNvPr>
          <p:cNvSpPr>
            <a:spLocks/>
          </p:cNvSpPr>
          <p:nvPr/>
        </p:nvSpPr>
        <p:spPr bwMode="auto">
          <a:xfrm>
            <a:off x="7658754" y="3147125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572B4195-625C-434F-EE9A-E7EADF6845D0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D6375D9E-EB46-0825-E5A3-CB0EEE1968F7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8B7D834D-7B7B-AEC1-5478-214395820C0C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876D8051-9A20-FE84-CD91-6E19F06F4ACA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718D89EE-8822-A089-36FC-12F2667239DF}"/>
              </a:ext>
            </a:extLst>
          </p:cNvPr>
          <p:cNvSpPr>
            <a:spLocks/>
          </p:cNvSpPr>
          <p:nvPr/>
        </p:nvSpPr>
        <p:spPr bwMode="auto">
          <a:xfrm>
            <a:off x="952473" y="1894632"/>
            <a:ext cx="634148" cy="299403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6C2507AB-FD62-DC6E-52BF-D04CCFFA4810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12956B74-311F-9241-254F-B5161BEF730D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451BCAF9-DB91-58DC-A36E-B9E9E72641C3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39719565-B088-03D4-EB2D-977A97742B8A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283C70AF-9080-EF12-F68D-DA85C63089A8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5EB8B7DA-8393-FF58-89A6-40AC028E5C68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691BC5D1-52FD-BFAD-0FF4-0AB55F2723AD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95A2D56E-2E8A-399E-6D6A-A6BCF8CDD36C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0A5C4C77-C990-727E-AF5D-1FA1C6EFA3AB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E63B61A7-7E37-650B-DFEF-2473E4CFF314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69E0B18F-B404-186A-1B3E-A3A7F719D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69" y="2550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F26EA9D4-B150-CA29-E653-8E2B2C3A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111" y="2253633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98C3C0FC-54CD-9E9D-38CC-2413756F3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3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51AFF-D346-4D62-3532-B0784FCC6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B302A2D0-E618-9113-053A-D0235771D574}"/>
              </a:ext>
            </a:extLst>
          </p:cNvPr>
          <p:cNvSpPr>
            <a:spLocks/>
          </p:cNvSpPr>
          <p:nvPr/>
        </p:nvSpPr>
        <p:spPr bwMode="auto">
          <a:xfrm>
            <a:off x="2637497" y="-437169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AA721DC1-3E79-DAB6-7603-C2BBF1E678C7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pho</a:t>
            </a:r>
            <a:endParaRPr lang="en-US" dirty="0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2394CFF3-E497-F275-52E4-4CB46738607B}"/>
              </a:ext>
            </a:extLst>
          </p:cNvPr>
          <p:cNvSpPr>
            <a:spLocks/>
          </p:cNvSpPr>
          <p:nvPr/>
        </p:nvSpPr>
        <p:spPr bwMode="auto">
          <a:xfrm>
            <a:off x="-7666" y="-58695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3CA7C427-B2D1-EE36-7336-AB40D94A16A2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5A0A1140-7A69-62B0-EDAC-413E10C08097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A6A0D14A-30F7-B444-4BC5-35A054B418CE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CF70415F-6DED-3695-2D72-3FE5F8FD06B2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C8333435-09C8-5AC8-331E-A9056ACF232D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48764F03-D0A7-2F49-42F4-7B4CE60C8C8E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48D8C898-4D30-94D4-9A55-0CA0E4425009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7D28420E-16CE-DB5A-882E-ACCDD3E8FA3D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DD0B3ACF-4D9F-2AFE-8AE5-93C2602FA9F7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530C41F3-FD99-1A96-B99B-C8BCBA4A9626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27B322F5-EA8D-E6EB-7F90-F05549CE7F6E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957F8FBC-7A28-DDD4-0ED3-0CBE44259071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FE080C97-AA47-763E-CB98-FE1BCC1CBFAF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508615A8-9E11-2295-3B18-2B4EE63DED75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436B1190-CFB2-02B2-0C26-16D43BF742EB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EED47972-BDEC-C476-2E4A-29B62C61DF89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ACE05626-E53A-CD2E-5616-404003272156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F2D305E7-47B8-D076-4C40-56AC0007ED80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62060346-5F63-6382-8660-0EF8F86A1E8C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934B7E05-8736-0E84-1F26-8AB705B4D31D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59FA83BB-DD92-3E7C-A475-3064D353ABCF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63383A92-5680-24B1-327C-401F76CAB643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BD12E9B8-9929-DDB6-B8CE-59C89903BDBB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19C5B482-8FB8-F69C-48C7-49AF175E3EB7}"/>
              </a:ext>
            </a:extLst>
          </p:cNvPr>
          <p:cNvSpPr>
            <a:spLocks/>
          </p:cNvSpPr>
          <p:nvPr/>
        </p:nvSpPr>
        <p:spPr bwMode="auto">
          <a:xfrm>
            <a:off x="7658754" y="3147125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A3463A87-FF65-B81D-4D44-50A7DC622978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045103A0-2D39-7D2E-E9E6-49A7262D9168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5BCD0FDF-B34A-F73F-CD07-93FE5A5444B7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8230EDC4-B9DC-0413-60C5-F153D8D4D761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B6362B7B-2789-19C1-12C4-E7E3C5EB2FDD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5AB2BF41-2DD8-B00B-C596-CADFEB3155D0}"/>
              </a:ext>
            </a:extLst>
          </p:cNvPr>
          <p:cNvSpPr>
            <a:spLocks/>
          </p:cNvSpPr>
          <p:nvPr/>
        </p:nvSpPr>
        <p:spPr bwMode="auto">
          <a:xfrm>
            <a:off x="952473" y="1894632"/>
            <a:ext cx="634148" cy="299403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0FAF6E9E-6562-63DC-BE7F-565A33D3A3B8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5EA3DA1E-D97C-FF8F-1444-0BC038865ED8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844C0508-810E-E455-C5CA-EFAD19BFCCBE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231A6F2C-1E5C-CCAE-FDD6-D80DA43D4CEB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B9D081A0-5624-F5C4-A9B4-A0E1ECEF325F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FC76E482-4CD5-350D-B291-1BE027C4D620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C6ADE5F4-B0DC-86B6-F428-E3866AC74E86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F53D199C-F947-298D-4B1E-E52FDBB05250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A4DAE053-7864-CEE6-3413-411CC4C664E8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E4AF85FD-66C6-7733-874C-47C090061BFB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3F6CAB54-325E-3134-2A98-68B48D05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69" y="2550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5D340918-5B29-F464-19D9-8B700C302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111" y="2253633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0C12DCC3-993A-0E54-3FD3-DE27B55C1904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7D015CEF-137A-BB46-7D04-6206432FF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3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32DF6-6009-CE63-EB5F-02D6825D2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BEBC63A2-7C89-F262-49F5-15710DC121B2}"/>
              </a:ext>
            </a:extLst>
          </p:cNvPr>
          <p:cNvSpPr>
            <a:spLocks/>
          </p:cNvSpPr>
          <p:nvPr/>
        </p:nvSpPr>
        <p:spPr bwMode="auto">
          <a:xfrm>
            <a:off x="2637497" y="-437169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489F161E-5F6B-3E7A-A02D-AD899311A314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pho</a:t>
            </a:r>
            <a:endParaRPr lang="en-US" dirty="0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D07089DE-C25B-6E8B-A8AF-A1C950EE26DD}"/>
              </a:ext>
            </a:extLst>
          </p:cNvPr>
          <p:cNvSpPr>
            <a:spLocks/>
          </p:cNvSpPr>
          <p:nvPr/>
        </p:nvSpPr>
        <p:spPr bwMode="auto">
          <a:xfrm>
            <a:off x="-7666" y="-58695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0081068F-4875-87C9-24F5-5D41B400A0ED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53FC2581-6A85-AC08-9B13-BAC86230309A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63B6CEB6-698E-E945-25CA-C246FBA8BB3F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788AE663-115C-4029-0080-7CE931A28B99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D8A4927B-F22E-914A-4AF6-9541F888E06C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30521C2E-5B43-36FC-7F57-25088488754F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6C0D78F1-AE2C-B5E4-0BD8-0F2E34645F4C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792A1EB8-F1A5-B3CC-2DA1-F617425BF07F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5779D6FB-AFB4-2E63-3B87-A58BB9BC084B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F3797088-A123-4F90-9531-2054DD4B8D44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D1B5A946-2C69-13FB-073A-25C5863C157E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5F35AFFB-696B-4EAB-21CE-A862447587AB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258DB965-63A6-E8A6-8FB5-E7DE0FAF4BB7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64E4653B-F0ED-4974-D6CF-184B4378B0D4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060CA9C3-B705-F3AC-B4B7-C70DF763D925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3F273604-A0D6-BF50-ADFB-741B24CCCD61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102DF948-6836-F02C-FF14-D46F957A87D0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DBD796B4-A1EB-B340-5C63-60B4239467B0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EE6E2758-8286-911E-EF23-82CA41096133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BB21D74B-AF09-91F8-4178-5198ED1C0018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D91FA68F-14C9-BAC4-C511-BB8413EC1237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22DCECF0-2564-95FB-69F7-8ED2EA8C7B6B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F5B59345-9917-DF7B-25C6-3100540BD017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73DB0DF6-25E2-B296-7FEB-CF6BAD219393}"/>
              </a:ext>
            </a:extLst>
          </p:cNvPr>
          <p:cNvSpPr>
            <a:spLocks/>
          </p:cNvSpPr>
          <p:nvPr/>
        </p:nvSpPr>
        <p:spPr bwMode="auto">
          <a:xfrm>
            <a:off x="7658754" y="3147125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C6B51BFC-3CBF-D0C8-67C5-97B77B841346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7EA0EBBA-6214-8F9C-3670-FCE62CE19A8E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AAA86051-EB96-7C67-815D-EBD597571C6E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95FF0337-9CA3-09D9-771D-3A914F0BE4E9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342C3C02-0520-CA02-52A2-31B570C75038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35084B6D-597F-EEA3-8168-2A54D5616C04}"/>
              </a:ext>
            </a:extLst>
          </p:cNvPr>
          <p:cNvSpPr>
            <a:spLocks/>
          </p:cNvSpPr>
          <p:nvPr/>
        </p:nvSpPr>
        <p:spPr bwMode="auto">
          <a:xfrm>
            <a:off x="952473" y="1894632"/>
            <a:ext cx="634148" cy="299403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87CA42BB-0BC8-9EC9-49F9-5C7E47E02D98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9BA017CA-37F5-C4BD-CF87-11F2D1198C80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099F914F-4073-F299-DE91-A04549D4F2B6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36FA82A1-CBA9-E2ED-4D43-3E28E6362CF4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716CF5B3-B41E-970A-DEF5-AF2A3198DC95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88E00FED-E2DF-5B2F-4FD2-FA2B73DC33B9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E178C919-E775-28FA-E0DD-6C0ACAA5CDDC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F73551BA-6602-A959-0F9E-EA2CFBC12CF8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16365E97-8C22-1C84-DFC3-62F94F8E8410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7E669BF4-FB8D-E6FA-5F6C-CCC93A7BF084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459BC071-AA7D-34EF-48D8-7E51380F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69" y="2550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EF25E967-6DFE-5A74-A0A6-FAB121611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713" y="1887532"/>
            <a:ext cx="1546626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 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B0B0EFB0-F55C-5C2E-BB3D-EF782E7DB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111" y="2253633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5BEA0957-43B0-135D-438C-14E842FDBB1C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C8C89E46-EDEB-BE72-DB71-C36017B09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2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83EA-1952-8C1B-07FB-1C1B6EEE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12051C4F-6E72-9D66-EC23-6F66C534DEAA}"/>
              </a:ext>
            </a:extLst>
          </p:cNvPr>
          <p:cNvSpPr>
            <a:spLocks/>
          </p:cNvSpPr>
          <p:nvPr/>
        </p:nvSpPr>
        <p:spPr bwMode="auto">
          <a:xfrm>
            <a:off x="2637497" y="-437169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F3CFFFC5-244B-1E21-8DA0-437D7CE1DE48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pho</a:t>
            </a:r>
            <a:endParaRPr lang="en-US" dirty="0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BEC69F4A-1870-6926-1363-18C24E3560A7}"/>
              </a:ext>
            </a:extLst>
          </p:cNvPr>
          <p:cNvSpPr>
            <a:spLocks/>
          </p:cNvSpPr>
          <p:nvPr/>
        </p:nvSpPr>
        <p:spPr bwMode="auto">
          <a:xfrm>
            <a:off x="-7666" y="-58695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2CC117A2-840A-BD33-2D43-D474B2FD2B7B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A47F6724-2D5C-64CE-DC3F-AC31BC983275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90D71A1C-70F9-4955-2F21-2C526C82E131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F3094827-7B03-B862-2BBF-305AD6EB340E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59EFEFBD-2D7D-E71E-812A-F2CEC777D4FE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9EE00E8A-6A1A-3198-9DD0-A6D70F0533BA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5B67C7D6-2BFE-D6B6-38E6-03A59D72A100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5EF4D748-A1B7-FE3F-5E1B-FAB0FD813883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C952C6F5-76F4-1C5D-3897-DBB682A7795C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1D4D0441-6BC7-B2A0-FEB7-7271F9B0E586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84890134-4A0F-D619-AD93-DDA11B40E654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58473632-02C3-FBD1-2C90-6879F2147F90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27B92020-0176-C031-A79E-F0FC1D85F05D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465C5602-2379-530E-3721-91ED26F12132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F5AC0181-773F-A63E-117D-2CD7A10BC69D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7DDA0485-3B27-8B6F-EA39-F254FE35D957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14AAE4D4-192C-D9B0-B9F2-122DFE4937B5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7874F021-59DC-78D7-FFB0-D5A8D9C8CCCE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1E9C94FF-A73F-0DC2-7C9E-11759A70D991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A8AE3235-9B07-E8B5-A641-FB0231826067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7B241340-CF55-E975-9336-1B8D355DF522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B59C9ED6-7760-01BB-F640-779FE6B7930A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AF5DB13E-1826-02CE-3199-A17A5B59BBA3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D8A58722-453B-2546-B0C4-662CE0A25EBA}"/>
              </a:ext>
            </a:extLst>
          </p:cNvPr>
          <p:cNvSpPr>
            <a:spLocks/>
          </p:cNvSpPr>
          <p:nvPr/>
        </p:nvSpPr>
        <p:spPr bwMode="auto">
          <a:xfrm>
            <a:off x="7658754" y="3147125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2BCC059E-7CC2-E31A-D4E0-B29AAE213FD5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6C559053-245F-B41A-17E8-1E5D689ECC0A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100936F1-C887-A70D-03FE-982E98323101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6F214F5A-307D-B0A7-B980-CBE5D64B8BFE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55B233C3-7592-8AEA-79DD-431132C89A1E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F72686DE-44D2-7D48-7CD3-80B89BD504EB}"/>
              </a:ext>
            </a:extLst>
          </p:cNvPr>
          <p:cNvSpPr>
            <a:spLocks/>
          </p:cNvSpPr>
          <p:nvPr/>
        </p:nvSpPr>
        <p:spPr bwMode="auto">
          <a:xfrm>
            <a:off x="952473" y="1894632"/>
            <a:ext cx="634148" cy="299403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B9379A6F-078C-5703-C8B0-57328B8C9424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8A420C7C-44A4-585C-A822-D79547598F43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A2A56CFC-C766-E641-701E-BAA0602AAA5C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9CE1AF10-61A7-2C70-0F4D-22EF3B017322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2334C551-2682-F981-FAC0-41DF4BAC6513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5DEA37FD-A715-ABB1-051C-4D624E86BB59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3377E147-0926-6101-A601-018AA723F459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9D325C8A-964F-6E73-2B63-38CB009E4244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0BB68128-2F71-7276-C4A4-0861A362C676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236790D5-252E-16F5-029B-3256DB69F4AB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E4332992-AC05-1452-9261-072DDFF72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69" y="2550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58" name="TextBox 45">
            <a:extLst>
              <a:ext uri="{FF2B5EF4-FFF2-40B4-BE49-F238E27FC236}">
                <a16:creationId xmlns:a16="http://schemas.microsoft.com/office/drawing/2014/main" id="{444EBC95-9B0E-0694-596F-D66D3078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637" y="353464"/>
            <a:ext cx="1376575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Philippi</a:t>
            </a: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29B74B0E-0DED-D854-F55B-FCE28BA12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712" y="1846412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 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CACDF213-D06F-DA38-55ED-07ACB49CA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111" y="2253633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EE951CF0-21D4-7638-A707-3BA39304FB3D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201E8EE9-ACE6-1518-19E3-43B76538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4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EE556-4061-7FBE-2666-A67B084D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E25CCAF5-CEB0-A097-A1B6-A4FBF3A2CAE8}"/>
              </a:ext>
            </a:extLst>
          </p:cNvPr>
          <p:cNvSpPr>
            <a:spLocks/>
          </p:cNvSpPr>
          <p:nvPr/>
        </p:nvSpPr>
        <p:spPr bwMode="auto">
          <a:xfrm>
            <a:off x="2637497" y="-437169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40208348-786F-3C82-EA16-8BBC82917CFC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pho</a:t>
            </a:r>
            <a:endParaRPr lang="en-US" dirty="0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297BCF48-AF2C-5D93-2698-3829164B45AF}"/>
              </a:ext>
            </a:extLst>
          </p:cNvPr>
          <p:cNvSpPr>
            <a:spLocks/>
          </p:cNvSpPr>
          <p:nvPr/>
        </p:nvSpPr>
        <p:spPr bwMode="auto">
          <a:xfrm>
            <a:off x="-7666" y="-58695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B92D286F-88B1-B90A-ABFF-2C8CE3E50339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318FA510-E599-9291-0839-FC24940A2678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65D84D34-AF34-7AF1-5BA2-F689F5E4705F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4FB3BC28-5A0E-A2BE-4CFD-2DC5E0FF29DF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613E601D-3D5A-3DB1-B6A9-A7DC6FB0F715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C758F4AB-C535-29A1-B7E6-838C84B5E179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1171B22D-28DB-FB41-0C51-C28E2932B94E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CAAE2BB8-AC6D-11DC-D0FD-ACEF62990E54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4C5937E6-FF5E-4CE7-C189-4AC62C1FFB0B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6FDF2AE9-9F4A-0CC9-BB60-A981AA2C7F4A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C1889FAB-639C-C008-8351-C8AFC25DDD9C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2B65FA73-91E3-DD92-FEBB-66A9E776ABD8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5E49641B-EFC7-B52F-A0B8-20B02013E49E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611226F7-3C32-0BE6-0F60-3DDA4BEA1A1C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0570EDBD-FE98-E48B-05C9-87082E078630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9E815D41-D939-E111-610B-D36B277E3F2A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72C64DA7-CBE3-1CA2-0E71-E73CA08C77DC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ABA864F8-FDED-4716-36B7-698A66F95E5F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488252DE-74B2-FA38-A089-3DE1584C2D6B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6AC2DEAE-185A-C2E7-032D-0AA5984CEA7A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BBB99813-7198-7018-54D8-1FDADEC3B69B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1E50B03B-170F-C5F2-1C46-5F281F23889F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98832895-9C37-6E17-E272-38CDAA45ED15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5483B8D2-A860-558E-E42F-FB01BC124EA3}"/>
              </a:ext>
            </a:extLst>
          </p:cNvPr>
          <p:cNvSpPr>
            <a:spLocks/>
          </p:cNvSpPr>
          <p:nvPr/>
        </p:nvSpPr>
        <p:spPr bwMode="auto">
          <a:xfrm>
            <a:off x="7658754" y="3147125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23954D99-1C08-3A3D-F25A-7FEAB9571749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27175094-76F5-94E9-2517-956ACE095088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985F6CEF-D73E-9D9F-0108-50F039E5AF2D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51FE1BA6-1D96-6795-9418-2033E46E902D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0BA4B39B-FC6B-8848-3F64-502E875B5F4D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88C0F95B-37D1-B524-22E8-FEFF27027FFC}"/>
              </a:ext>
            </a:extLst>
          </p:cNvPr>
          <p:cNvSpPr>
            <a:spLocks/>
          </p:cNvSpPr>
          <p:nvPr/>
        </p:nvSpPr>
        <p:spPr bwMode="auto">
          <a:xfrm>
            <a:off x="952473" y="1894632"/>
            <a:ext cx="634148" cy="299403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CD381D39-A298-EBCD-A8C5-4459972658FE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8A416BDC-A377-9ADD-44AC-69C0054C41C5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73A5F2A0-D095-DF3C-B5BF-AEEED25AE74F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07C76A8B-D526-649D-792B-94DEC76BF6D3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311AF20A-2AFD-3D6E-4B85-1D62E92E339B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85AC1C2C-986E-A1CD-8ADF-E66C642EB271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E89BE2FD-89C4-FD8E-3A69-C7021A17E11B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2F09E893-61D9-3E52-A038-A4E2404CECF1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B5D89D52-769D-F06B-CBEE-A192EBD44FB9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870268CD-83C0-BB1B-FEBD-0A7860CC94A9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8ED48998-752B-E239-868E-42F610EB0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69" y="2550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58" name="TextBox 45">
            <a:extLst>
              <a:ext uri="{FF2B5EF4-FFF2-40B4-BE49-F238E27FC236}">
                <a16:creationId xmlns:a16="http://schemas.microsoft.com/office/drawing/2014/main" id="{0CBC8709-5981-D9C0-D79C-20A0AFC1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637" y="353464"/>
            <a:ext cx="1376575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Philippi</a:t>
            </a:r>
          </a:p>
        </p:txBody>
      </p:sp>
      <p:sp>
        <p:nvSpPr>
          <p:cNvPr id="13360" name="TextBox 47">
            <a:extLst>
              <a:ext uri="{FF2B5EF4-FFF2-40B4-BE49-F238E27FC236}">
                <a16:creationId xmlns:a16="http://schemas.microsoft.com/office/drawing/2014/main" id="{F2158891-0404-1A7C-72D5-EB47DE96A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782" y="2206311"/>
            <a:ext cx="222849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 err="1">
                <a:latin typeface="Arial" panose="020B0604020202020204" pitchFamily="34" charset="0"/>
              </a:rPr>
              <a:t>Closse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8817C2BA-1553-44A6-DCCE-FB1F4153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712" y="1846412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 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3A7D9643-94B8-12E3-FE71-E6D561A14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111" y="2253633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E09A801B-865B-CFAF-4962-C76196E5AB21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DED7E12D-BADB-57B0-CC97-50D455C4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6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535ED-F17A-57C4-2F85-871015DE4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46BB9203-0263-C090-7901-CE34B72AE4F3}"/>
              </a:ext>
            </a:extLst>
          </p:cNvPr>
          <p:cNvSpPr>
            <a:spLocks/>
          </p:cNvSpPr>
          <p:nvPr/>
        </p:nvSpPr>
        <p:spPr bwMode="auto">
          <a:xfrm>
            <a:off x="2637497" y="-437169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0FF80AE5-7C5E-3199-1516-3054CA379395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pho</a:t>
            </a:r>
            <a:endParaRPr lang="en-US" dirty="0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16189AEF-8674-0DC2-639C-AC8AB0821AAB}"/>
              </a:ext>
            </a:extLst>
          </p:cNvPr>
          <p:cNvSpPr>
            <a:spLocks/>
          </p:cNvSpPr>
          <p:nvPr/>
        </p:nvSpPr>
        <p:spPr bwMode="auto">
          <a:xfrm>
            <a:off x="-7666" y="-58695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D9599055-EC58-0DAD-58E7-7515EF2EDAF2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7FBF97B3-C26A-57D7-E09F-1A481B6A4EFF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F87B1716-FB34-67F8-0E4F-5D4EA759B492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F1F611E4-A474-3B68-FD94-0DCF287260CF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39014D0C-41EF-998B-6EBB-7DAD7BF89D17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EBA35757-08FA-F6D4-F8D1-C6ED8DC7150E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8AF0322D-AC7A-BAB4-B1BD-7813F305615D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40953422-FD5B-0AC1-523C-A7EC6C2D47EA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2E3C6130-CAE0-FF0D-08A7-F0FDC77E50F1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7C81CD9B-7C89-FDE3-2C05-3EC64D1FE064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3B6BA96D-7390-1D65-A1F4-A4E2F6A75767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A5242ADD-E72A-A753-5449-E2C3E58740B3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7E8C5AE6-2AAB-E349-B8D2-F51DFE1834D6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D16C9430-24D7-92E0-439E-CF0017C86487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8454CB1B-19C1-DEBF-2BDF-F027CC944CFA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D575AE81-DD98-E8AB-3231-62F56BF1DD18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1C07460E-A82E-EF6B-B18C-6B9B15BFFEB9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3792A928-9C56-D02D-2F75-E66AA644225C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D7187F25-C603-A044-83EB-04E6E0E1DE75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767360B0-8A59-C360-839D-9735526CB287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D539FC7E-CFA3-B0F9-DB0C-6F0D86124A42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715CA739-E08B-E05B-9A13-29D2FBCE957A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666044FF-F82D-8EB5-DBD3-8DBB13AD4BBD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249DF504-CA11-F78E-B80B-BDD6B6130399}"/>
              </a:ext>
            </a:extLst>
          </p:cNvPr>
          <p:cNvSpPr>
            <a:spLocks/>
          </p:cNvSpPr>
          <p:nvPr/>
        </p:nvSpPr>
        <p:spPr bwMode="auto">
          <a:xfrm>
            <a:off x="7658754" y="3147125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80727610-2111-8314-02D2-51454DBA5A91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97CA3413-DD7B-7F56-54D7-5215655735B4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5BBE1B40-CD19-10B8-D61A-7FED26B18174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88985E76-5813-7311-B0EE-3817185939A7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B7859FD5-E360-B5EF-5C4D-71878EF6D126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1B623F2B-0E39-97FE-D461-2AE71A745C80}"/>
              </a:ext>
            </a:extLst>
          </p:cNvPr>
          <p:cNvSpPr>
            <a:spLocks/>
          </p:cNvSpPr>
          <p:nvPr/>
        </p:nvSpPr>
        <p:spPr bwMode="auto">
          <a:xfrm>
            <a:off x="952473" y="1894632"/>
            <a:ext cx="634148" cy="299403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4AADBD27-0BDE-A95D-67A3-C04B8878820F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57121347-D685-B925-14D6-4BA072B020BC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680AAF76-3632-D100-D7BF-A8B705430B48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33C59632-1CCC-BD48-CDE7-ED382BB68C26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217BD27C-04F8-9206-A9F0-89F47A9D76F4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1AD36E68-2E9D-DE96-0C53-65D76B54AC00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E9CC68AB-F831-6534-52A6-6BBBBCF4985C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839F975F-1EF4-FC3F-D024-2BD4CD62DC55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6D6716B8-625F-65C5-AA34-8CD190FC520C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55E173C6-4308-C029-97B0-8C6996A4E022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C6228A94-40E4-D622-AFB9-9F7BC7734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69" y="2550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58" name="TextBox 45">
            <a:extLst>
              <a:ext uri="{FF2B5EF4-FFF2-40B4-BE49-F238E27FC236}">
                <a16:creationId xmlns:a16="http://schemas.microsoft.com/office/drawing/2014/main" id="{6C1412CB-465D-229A-74EF-9D811FDD3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637" y="353464"/>
            <a:ext cx="1376575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Philippi</a:t>
            </a:r>
          </a:p>
        </p:txBody>
      </p:sp>
      <p:sp>
        <p:nvSpPr>
          <p:cNvPr id="13360" name="TextBox 47">
            <a:extLst>
              <a:ext uri="{FF2B5EF4-FFF2-40B4-BE49-F238E27FC236}">
                <a16:creationId xmlns:a16="http://schemas.microsoft.com/office/drawing/2014/main" id="{E773E3CA-8993-58A4-1C35-4A3756D30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782" y="2206311"/>
            <a:ext cx="222849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 err="1">
                <a:latin typeface="Arial" panose="020B0604020202020204" pitchFamily="34" charset="0"/>
              </a:rPr>
              <a:t>Closse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3361" name="TextBox 48">
            <a:extLst>
              <a:ext uri="{FF2B5EF4-FFF2-40B4-BE49-F238E27FC236}">
                <a16:creationId xmlns:a16="http://schemas.microsoft.com/office/drawing/2014/main" id="{3A1D6834-E949-19A3-44C8-E4D33D22C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869" y="600850"/>
            <a:ext cx="1614818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Thessalonica</a:t>
            </a: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07280EBE-82AA-C6E5-2643-D6F65104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712" y="1846412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 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A61E8064-BA87-AD03-C119-2D6961AC7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111" y="2253633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77A2FDCA-6C7F-D0D8-5AD8-77CB6852B5F0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56AD202C-2D9A-9E51-44A5-C0C0568A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8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CB725-0A0E-6C1E-8D14-26B57C054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029">
            <a:extLst>
              <a:ext uri="{FF2B5EF4-FFF2-40B4-BE49-F238E27FC236}">
                <a16:creationId xmlns:a16="http://schemas.microsoft.com/office/drawing/2014/main" id="{690C6FAF-7C08-ADF6-263A-B00D73FF3D8C}"/>
              </a:ext>
            </a:extLst>
          </p:cNvPr>
          <p:cNvSpPr>
            <a:spLocks/>
          </p:cNvSpPr>
          <p:nvPr/>
        </p:nvSpPr>
        <p:spPr bwMode="auto">
          <a:xfrm>
            <a:off x="2637497" y="-437169"/>
            <a:ext cx="4546486" cy="3822625"/>
          </a:xfrm>
          <a:custGeom>
            <a:avLst/>
            <a:gdLst>
              <a:gd name="T0" fmla="*/ 2147483646 w 2160"/>
              <a:gd name="T1" fmla="*/ 2147483646 h 1884"/>
              <a:gd name="T2" fmla="*/ 2147483646 w 2160"/>
              <a:gd name="T3" fmla="*/ 2147483646 h 1884"/>
              <a:gd name="T4" fmla="*/ 2147483646 w 2160"/>
              <a:gd name="T5" fmla="*/ 2147483646 h 1884"/>
              <a:gd name="T6" fmla="*/ 2147483646 w 2160"/>
              <a:gd name="T7" fmla="*/ 2147483646 h 1884"/>
              <a:gd name="T8" fmla="*/ 2147483646 w 2160"/>
              <a:gd name="T9" fmla="*/ 2147483646 h 1884"/>
              <a:gd name="T10" fmla="*/ 2147483646 w 2160"/>
              <a:gd name="T11" fmla="*/ 2147483646 h 1884"/>
              <a:gd name="T12" fmla="*/ 2147483646 w 2160"/>
              <a:gd name="T13" fmla="*/ 2147483646 h 1884"/>
              <a:gd name="T14" fmla="*/ 2147483646 w 2160"/>
              <a:gd name="T15" fmla="*/ 2147483646 h 1884"/>
              <a:gd name="T16" fmla="*/ 2147483646 w 2160"/>
              <a:gd name="T17" fmla="*/ 2147483646 h 1884"/>
              <a:gd name="T18" fmla="*/ 2147483646 w 2160"/>
              <a:gd name="T19" fmla="*/ 2147483646 h 1884"/>
              <a:gd name="T20" fmla="*/ 2147483646 w 2160"/>
              <a:gd name="T21" fmla="*/ 2147483646 h 1884"/>
              <a:gd name="T22" fmla="*/ 2147483646 w 2160"/>
              <a:gd name="T23" fmla="*/ 2147483646 h 1884"/>
              <a:gd name="T24" fmla="*/ 2147483646 w 2160"/>
              <a:gd name="T25" fmla="*/ 2147483646 h 1884"/>
              <a:gd name="T26" fmla="*/ 2147483646 w 2160"/>
              <a:gd name="T27" fmla="*/ 2147483646 h 1884"/>
              <a:gd name="T28" fmla="*/ 2147483646 w 2160"/>
              <a:gd name="T29" fmla="*/ 2147483646 h 1884"/>
              <a:gd name="T30" fmla="*/ 2147483646 w 2160"/>
              <a:gd name="T31" fmla="*/ 2147483646 h 1884"/>
              <a:gd name="T32" fmla="*/ 2147483646 w 2160"/>
              <a:gd name="T33" fmla="*/ 2147483646 h 1884"/>
              <a:gd name="T34" fmla="*/ 2147483646 w 2160"/>
              <a:gd name="T35" fmla="*/ 2147483646 h 1884"/>
              <a:gd name="T36" fmla="*/ 2147483646 w 2160"/>
              <a:gd name="T37" fmla="*/ 2147483646 h 1884"/>
              <a:gd name="T38" fmla="*/ 2147483646 w 2160"/>
              <a:gd name="T39" fmla="*/ 2147483646 h 1884"/>
              <a:gd name="T40" fmla="*/ 2147483646 w 2160"/>
              <a:gd name="T41" fmla="*/ 2147483646 h 1884"/>
              <a:gd name="T42" fmla="*/ 2147483646 w 2160"/>
              <a:gd name="T43" fmla="*/ 2147483646 h 1884"/>
              <a:gd name="T44" fmla="*/ 2147483646 w 2160"/>
              <a:gd name="T45" fmla="*/ 2147483646 h 1884"/>
              <a:gd name="T46" fmla="*/ 2147483646 w 2160"/>
              <a:gd name="T47" fmla="*/ 2147483646 h 1884"/>
              <a:gd name="T48" fmla="*/ 2147483646 w 2160"/>
              <a:gd name="T49" fmla="*/ 2147483646 h 1884"/>
              <a:gd name="T50" fmla="*/ 2147483646 w 2160"/>
              <a:gd name="T51" fmla="*/ 2147483646 h 1884"/>
              <a:gd name="T52" fmla="*/ 2147483646 w 2160"/>
              <a:gd name="T53" fmla="*/ 2147483646 h 1884"/>
              <a:gd name="T54" fmla="*/ 2147483646 w 2160"/>
              <a:gd name="T55" fmla="*/ 2147483646 h 1884"/>
              <a:gd name="T56" fmla="*/ 2147483646 w 2160"/>
              <a:gd name="T57" fmla="*/ 2147483646 h 1884"/>
              <a:gd name="T58" fmla="*/ 2147483646 w 2160"/>
              <a:gd name="T59" fmla="*/ 2147483646 h 1884"/>
              <a:gd name="T60" fmla="*/ 2147483646 w 2160"/>
              <a:gd name="T61" fmla="*/ 2147483646 h 1884"/>
              <a:gd name="T62" fmla="*/ 2147483646 w 2160"/>
              <a:gd name="T63" fmla="*/ 2147483646 h 1884"/>
              <a:gd name="T64" fmla="*/ 2147483646 w 2160"/>
              <a:gd name="T65" fmla="*/ 2147483646 h 1884"/>
              <a:gd name="T66" fmla="*/ 2147483646 w 2160"/>
              <a:gd name="T67" fmla="*/ 2147483646 h 1884"/>
              <a:gd name="T68" fmla="*/ 2147483646 w 2160"/>
              <a:gd name="T69" fmla="*/ 2147483646 h 1884"/>
              <a:gd name="T70" fmla="*/ 2147483646 w 2160"/>
              <a:gd name="T71" fmla="*/ 2147483646 h 1884"/>
              <a:gd name="T72" fmla="*/ 2147483646 w 2160"/>
              <a:gd name="T73" fmla="*/ 2147483646 h 1884"/>
              <a:gd name="T74" fmla="*/ 2147483646 w 2160"/>
              <a:gd name="T75" fmla="*/ 2147483646 h 1884"/>
              <a:gd name="T76" fmla="*/ 2147483646 w 2160"/>
              <a:gd name="T77" fmla="*/ 2147483646 h 1884"/>
              <a:gd name="T78" fmla="*/ 2147483646 w 2160"/>
              <a:gd name="T79" fmla="*/ 2147483646 h 1884"/>
              <a:gd name="T80" fmla="*/ 2147483646 w 2160"/>
              <a:gd name="T81" fmla="*/ 2147483646 h 1884"/>
              <a:gd name="T82" fmla="*/ 2147483646 w 2160"/>
              <a:gd name="T83" fmla="*/ 2147483646 h 1884"/>
              <a:gd name="T84" fmla="*/ 2147483646 w 2160"/>
              <a:gd name="T85" fmla="*/ 2147483646 h 1884"/>
              <a:gd name="T86" fmla="*/ 2147483646 w 2160"/>
              <a:gd name="T87" fmla="*/ 2147483646 h 1884"/>
              <a:gd name="T88" fmla="*/ 2147483646 w 2160"/>
              <a:gd name="T89" fmla="*/ 2147483646 h 1884"/>
              <a:gd name="T90" fmla="*/ 2147483646 w 2160"/>
              <a:gd name="T91" fmla="*/ 2147483646 h 1884"/>
              <a:gd name="T92" fmla="*/ 2147483646 w 2160"/>
              <a:gd name="T93" fmla="*/ 2147483646 h 1884"/>
              <a:gd name="T94" fmla="*/ 2147483646 w 2160"/>
              <a:gd name="T95" fmla="*/ 2147483646 h 1884"/>
              <a:gd name="T96" fmla="*/ 2147483646 w 2160"/>
              <a:gd name="T97" fmla="*/ 2147483646 h 1884"/>
              <a:gd name="T98" fmla="*/ 2147483646 w 2160"/>
              <a:gd name="T99" fmla="*/ 2147483646 h 1884"/>
              <a:gd name="T100" fmla="*/ 2147483646 w 2160"/>
              <a:gd name="T101" fmla="*/ 2147483646 h 1884"/>
              <a:gd name="T102" fmla="*/ 2147483646 w 2160"/>
              <a:gd name="T103" fmla="*/ 2147483646 h 1884"/>
              <a:gd name="T104" fmla="*/ 2147483646 w 2160"/>
              <a:gd name="T105" fmla="*/ 2147483646 h 1884"/>
              <a:gd name="T106" fmla="*/ 0 w 2160"/>
              <a:gd name="T107" fmla="*/ 2147483646 h 18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" h="1884">
                <a:moveTo>
                  <a:pt x="1926" y="15"/>
                </a:moveTo>
                <a:cubicBezTo>
                  <a:pt x="1915" y="45"/>
                  <a:pt x="1923" y="73"/>
                  <a:pt x="1932" y="102"/>
                </a:cubicBezTo>
                <a:cubicBezTo>
                  <a:pt x="1919" y="185"/>
                  <a:pt x="1893" y="189"/>
                  <a:pt x="1822" y="213"/>
                </a:cubicBezTo>
                <a:cubicBezTo>
                  <a:pt x="1787" y="265"/>
                  <a:pt x="1866" y="253"/>
                  <a:pt x="1901" y="256"/>
                </a:cubicBezTo>
                <a:cubicBezTo>
                  <a:pt x="1921" y="286"/>
                  <a:pt x="1911" y="267"/>
                  <a:pt x="1926" y="311"/>
                </a:cubicBezTo>
                <a:cubicBezTo>
                  <a:pt x="1929" y="320"/>
                  <a:pt x="1939" y="323"/>
                  <a:pt x="1944" y="330"/>
                </a:cubicBezTo>
                <a:cubicBezTo>
                  <a:pt x="1956" y="345"/>
                  <a:pt x="1966" y="368"/>
                  <a:pt x="1975" y="385"/>
                </a:cubicBezTo>
                <a:cubicBezTo>
                  <a:pt x="1985" y="405"/>
                  <a:pt x="1981" y="432"/>
                  <a:pt x="1999" y="447"/>
                </a:cubicBezTo>
                <a:cubicBezTo>
                  <a:pt x="2004" y="451"/>
                  <a:pt x="2011" y="450"/>
                  <a:pt x="2017" y="453"/>
                </a:cubicBezTo>
                <a:cubicBezTo>
                  <a:pt x="2052" y="473"/>
                  <a:pt x="2077" y="490"/>
                  <a:pt x="2115" y="503"/>
                </a:cubicBezTo>
                <a:cubicBezTo>
                  <a:pt x="2119" y="509"/>
                  <a:pt x="2124" y="515"/>
                  <a:pt x="2127" y="521"/>
                </a:cubicBezTo>
                <a:cubicBezTo>
                  <a:pt x="2160" y="588"/>
                  <a:pt x="2074" y="591"/>
                  <a:pt x="2036" y="595"/>
                </a:cubicBezTo>
                <a:cubicBezTo>
                  <a:pt x="2023" y="591"/>
                  <a:pt x="2011" y="587"/>
                  <a:pt x="1999" y="583"/>
                </a:cubicBezTo>
                <a:cubicBezTo>
                  <a:pt x="1993" y="581"/>
                  <a:pt x="1981" y="577"/>
                  <a:pt x="1981" y="577"/>
                </a:cubicBezTo>
                <a:cubicBezTo>
                  <a:pt x="1946" y="583"/>
                  <a:pt x="1918" y="588"/>
                  <a:pt x="1889" y="607"/>
                </a:cubicBezTo>
                <a:cubicBezTo>
                  <a:pt x="1844" y="592"/>
                  <a:pt x="1865" y="592"/>
                  <a:pt x="1828" y="601"/>
                </a:cubicBezTo>
                <a:cubicBezTo>
                  <a:pt x="1784" y="667"/>
                  <a:pt x="1852" y="567"/>
                  <a:pt x="1797" y="638"/>
                </a:cubicBezTo>
                <a:cubicBezTo>
                  <a:pt x="1778" y="664"/>
                  <a:pt x="1788" y="690"/>
                  <a:pt x="1761" y="702"/>
                </a:cubicBezTo>
                <a:cubicBezTo>
                  <a:pt x="1743" y="710"/>
                  <a:pt x="1717" y="727"/>
                  <a:pt x="1698" y="735"/>
                </a:cubicBezTo>
                <a:cubicBezTo>
                  <a:pt x="1686" y="740"/>
                  <a:pt x="1656" y="762"/>
                  <a:pt x="1656" y="762"/>
                </a:cubicBezTo>
                <a:cubicBezTo>
                  <a:pt x="1646" y="792"/>
                  <a:pt x="1627" y="789"/>
                  <a:pt x="1602" y="807"/>
                </a:cubicBezTo>
                <a:cubicBezTo>
                  <a:pt x="1590" y="773"/>
                  <a:pt x="1604" y="768"/>
                  <a:pt x="1626" y="750"/>
                </a:cubicBezTo>
                <a:cubicBezTo>
                  <a:pt x="1632" y="745"/>
                  <a:pt x="1620" y="729"/>
                  <a:pt x="1626" y="725"/>
                </a:cubicBezTo>
                <a:cubicBezTo>
                  <a:pt x="1637" y="717"/>
                  <a:pt x="1663" y="712"/>
                  <a:pt x="1663" y="712"/>
                </a:cubicBezTo>
                <a:cubicBezTo>
                  <a:pt x="1671" y="706"/>
                  <a:pt x="1690" y="698"/>
                  <a:pt x="1689" y="690"/>
                </a:cubicBezTo>
                <a:cubicBezTo>
                  <a:pt x="1688" y="682"/>
                  <a:pt x="1675" y="667"/>
                  <a:pt x="1657" y="663"/>
                </a:cubicBezTo>
                <a:cubicBezTo>
                  <a:pt x="1646" y="664"/>
                  <a:pt x="1600" y="676"/>
                  <a:pt x="1583" y="663"/>
                </a:cubicBezTo>
                <a:cubicBezTo>
                  <a:pt x="1572" y="654"/>
                  <a:pt x="1581" y="630"/>
                  <a:pt x="1571" y="620"/>
                </a:cubicBezTo>
                <a:cubicBezTo>
                  <a:pt x="1565" y="614"/>
                  <a:pt x="1555" y="616"/>
                  <a:pt x="1547" y="614"/>
                </a:cubicBezTo>
                <a:cubicBezTo>
                  <a:pt x="1527" y="619"/>
                  <a:pt x="1505" y="628"/>
                  <a:pt x="1486" y="614"/>
                </a:cubicBezTo>
                <a:cubicBezTo>
                  <a:pt x="1473" y="605"/>
                  <a:pt x="1473" y="585"/>
                  <a:pt x="1461" y="577"/>
                </a:cubicBezTo>
                <a:cubicBezTo>
                  <a:pt x="1455" y="572"/>
                  <a:pt x="1449" y="568"/>
                  <a:pt x="1443" y="564"/>
                </a:cubicBezTo>
                <a:cubicBezTo>
                  <a:pt x="1395" y="571"/>
                  <a:pt x="1350" y="586"/>
                  <a:pt x="1302" y="595"/>
                </a:cubicBezTo>
                <a:cubicBezTo>
                  <a:pt x="1283" y="624"/>
                  <a:pt x="1278" y="647"/>
                  <a:pt x="1247" y="657"/>
                </a:cubicBezTo>
                <a:cubicBezTo>
                  <a:pt x="1206" y="647"/>
                  <a:pt x="1202" y="644"/>
                  <a:pt x="1155" y="651"/>
                </a:cubicBezTo>
                <a:cubicBezTo>
                  <a:pt x="1144" y="684"/>
                  <a:pt x="1160" y="702"/>
                  <a:pt x="1192" y="712"/>
                </a:cubicBezTo>
                <a:cubicBezTo>
                  <a:pt x="1210" y="768"/>
                  <a:pt x="1190" y="739"/>
                  <a:pt x="1223" y="755"/>
                </a:cubicBezTo>
                <a:cubicBezTo>
                  <a:pt x="1271" y="779"/>
                  <a:pt x="1213" y="759"/>
                  <a:pt x="1259" y="774"/>
                </a:cubicBezTo>
                <a:cubicBezTo>
                  <a:pt x="1271" y="790"/>
                  <a:pt x="1284" y="829"/>
                  <a:pt x="1284" y="829"/>
                </a:cubicBezTo>
                <a:cubicBezTo>
                  <a:pt x="1282" y="840"/>
                  <a:pt x="1285" y="853"/>
                  <a:pt x="1278" y="860"/>
                </a:cubicBezTo>
                <a:cubicBezTo>
                  <a:pt x="1274" y="864"/>
                  <a:pt x="1263" y="858"/>
                  <a:pt x="1259" y="854"/>
                </a:cubicBezTo>
                <a:cubicBezTo>
                  <a:pt x="1247" y="842"/>
                  <a:pt x="1255" y="819"/>
                  <a:pt x="1247" y="805"/>
                </a:cubicBezTo>
                <a:cubicBezTo>
                  <a:pt x="1243" y="799"/>
                  <a:pt x="1235" y="797"/>
                  <a:pt x="1229" y="792"/>
                </a:cubicBezTo>
                <a:cubicBezTo>
                  <a:pt x="1223" y="795"/>
                  <a:pt x="1214" y="793"/>
                  <a:pt x="1210" y="799"/>
                </a:cubicBezTo>
                <a:cubicBezTo>
                  <a:pt x="1196" y="819"/>
                  <a:pt x="1200" y="860"/>
                  <a:pt x="1192" y="885"/>
                </a:cubicBezTo>
                <a:cubicBezTo>
                  <a:pt x="1149" y="871"/>
                  <a:pt x="1179" y="841"/>
                  <a:pt x="1155" y="817"/>
                </a:cubicBezTo>
                <a:cubicBezTo>
                  <a:pt x="1149" y="811"/>
                  <a:pt x="1139" y="809"/>
                  <a:pt x="1131" y="805"/>
                </a:cubicBezTo>
                <a:cubicBezTo>
                  <a:pt x="1125" y="809"/>
                  <a:pt x="1115" y="810"/>
                  <a:pt x="1113" y="817"/>
                </a:cubicBezTo>
                <a:cubicBezTo>
                  <a:pt x="1106" y="835"/>
                  <a:pt x="1119" y="858"/>
                  <a:pt x="1106" y="873"/>
                </a:cubicBezTo>
                <a:cubicBezTo>
                  <a:pt x="1098" y="882"/>
                  <a:pt x="1082" y="869"/>
                  <a:pt x="1070" y="866"/>
                </a:cubicBezTo>
                <a:cubicBezTo>
                  <a:pt x="1067" y="835"/>
                  <a:pt x="1065" y="785"/>
                  <a:pt x="1045" y="755"/>
                </a:cubicBezTo>
                <a:cubicBezTo>
                  <a:pt x="1041" y="749"/>
                  <a:pt x="1039" y="741"/>
                  <a:pt x="1033" y="737"/>
                </a:cubicBezTo>
                <a:cubicBezTo>
                  <a:pt x="1022" y="730"/>
                  <a:pt x="996" y="725"/>
                  <a:pt x="996" y="725"/>
                </a:cubicBezTo>
                <a:cubicBezTo>
                  <a:pt x="982" y="727"/>
                  <a:pt x="967" y="725"/>
                  <a:pt x="954" y="731"/>
                </a:cubicBezTo>
                <a:cubicBezTo>
                  <a:pt x="948" y="734"/>
                  <a:pt x="948" y="743"/>
                  <a:pt x="948" y="749"/>
                </a:cubicBezTo>
                <a:cubicBezTo>
                  <a:pt x="948" y="788"/>
                  <a:pt x="932" y="839"/>
                  <a:pt x="960" y="866"/>
                </a:cubicBezTo>
                <a:cubicBezTo>
                  <a:pt x="983" y="890"/>
                  <a:pt x="1016" y="904"/>
                  <a:pt x="1039" y="928"/>
                </a:cubicBezTo>
                <a:cubicBezTo>
                  <a:pt x="1068" y="957"/>
                  <a:pt x="1052" y="994"/>
                  <a:pt x="1094" y="1008"/>
                </a:cubicBezTo>
                <a:cubicBezTo>
                  <a:pt x="1103" y="1035"/>
                  <a:pt x="1105" y="1054"/>
                  <a:pt x="1076" y="1064"/>
                </a:cubicBezTo>
                <a:cubicBezTo>
                  <a:pt x="1074" y="1058"/>
                  <a:pt x="1075" y="1049"/>
                  <a:pt x="1070" y="1045"/>
                </a:cubicBezTo>
                <a:cubicBezTo>
                  <a:pt x="1060" y="1038"/>
                  <a:pt x="1033" y="1033"/>
                  <a:pt x="1033" y="1033"/>
                </a:cubicBezTo>
                <a:cubicBezTo>
                  <a:pt x="1012" y="1065"/>
                  <a:pt x="1020" y="1108"/>
                  <a:pt x="1009" y="1125"/>
                </a:cubicBezTo>
                <a:cubicBezTo>
                  <a:pt x="1002" y="1137"/>
                  <a:pt x="972" y="1138"/>
                  <a:pt x="972" y="1138"/>
                </a:cubicBezTo>
                <a:cubicBezTo>
                  <a:pt x="962" y="1170"/>
                  <a:pt x="975" y="1166"/>
                  <a:pt x="1003" y="1175"/>
                </a:cubicBezTo>
                <a:cubicBezTo>
                  <a:pt x="1036" y="1226"/>
                  <a:pt x="1067" y="1219"/>
                  <a:pt x="1119" y="1236"/>
                </a:cubicBezTo>
                <a:cubicBezTo>
                  <a:pt x="1141" y="1270"/>
                  <a:pt x="1144" y="1296"/>
                  <a:pt x="1186" y="1310"/>
                </a:cubicBezTo>
                <a:cubicBezTo>
                  <a:pt x="1195" y="1337"/>
                  <a:pt x="1208" y="1334"/>
                  <a:pt x="1235" y="1341"/>
                </a:cubicBezTo>
                <a:cubicBezTo>
                  <a:pt x="1249" y="1383"/>
                  <a:pt x="1263" y="1443"/>
                  <a:pt x="1223" y="1471"/>
                </a:cubicBezTo>
                <a:cubicBezTo>
                  <a:pt x="1214" y="1469"/>
                  <a:pt x="1204" y="1470"/>
                  <a:pt x="1198" y="1465"/>
                </a:cubicBezTo>
                <a:cubicBezTo>
                  <a:pt x="1187" y="1455"/>
                  <a:pt x="1179" y="1442"/>
                  <a:pt x="1174" y="1428"/>
                </a:cubicBezTo>
                <a:cubicBezTo>
                  <a:pt x="1172" y="1421"/>
                  <a:pt x="1172" y="1413"/>
                  <a:pt x="1168" y="1409"/>
                </a:cubicBezTo>
                <a:cubicBezTo>
                  <a:pt x="1149" y="1391"/>
                  <a:pt x="1120" y="1374"/>
                  <a:pt x="1094" y="1366"/>
                </a:cubicBezTo>
                <a:cubicBezTo>
                  <a:pt x="1037" y="1375"/>
                  <a:pt x="1049" y="1376"/>
                  <a:pt x="1058" y="1434"/>
                </a:cubicBezTo>
                <a:cubicBezTo>
                  <a:pt x="1041" y="1484"/>
                  <a:pt x="1080" y="1513"/>
                  <a:pt x="1094" y="1557"/>
                </a:cubicBezTo>
                <a:cubicBezTo>
                  <a:pt x="1088" y="1559"/>
                  <a:pt x="1082" y="1560"/>
                  <a:pt x="1076" y="1563"/>
                </a:cubicBezTo>
                <a:cubicBezTo>
                  <a:pt x="1070" y="1566"/>
                  <a:pt x="1065" y="1578"/>
                  <a:pt x="1058" y="1576"/>
                </a:cubicBezTo>
                <a:cubicBezTo>
                  <a:pt x="1051" y="1574"/>
                  <a:pt x="1055" y="1563"/>
                  <a:pt x="1051" y="1557"/>
                </a:cubicBezTo>
                <a:cubicBezTo>
                  <a:pt x="1048" y="1551"/>
                  <a:pt x="1044" y="1544"/>
                  <a:pt x="1039" y="1539"/>
                </a:cubicBezTo>
                <a:cubicBezTo>
                  <a:pt x="1027" y="1526"/>
                  <a:pt x="1018" y="1525"/>
                  <a:pt x="1003" y="1520"/>
                </a:cubicBezTo>
                <a:cubicBezTo>
                  <a:pt x="998" y="1526"/>
                  <a:pt x="991" y="1531"/>
                  <a:pt x="990" y="1539"/>
                </a:cubicBezTo>
                <a:cubicBezTo>
                  <a:pt x="986" y="1562"/>
                  <a:pt x="1021" y="1619"/>
                  <a:pt x="1039" y="1631"/>
                </a:cubicBezTo>
                <a:cubicBezTo>
                  <a:pt x="1054" y="1675"/>
                  <a:pt x="1044" y="1657"/>
                  <a:pt x="1064" y="1687"/>
                </a:cubicBezTo>
                <a:cubicBezTo>
                  <a:pt x="1066" y="1717"/>
                  <a:pt x="1070" y="1748"/>
                  <a:pt x="1070" y="1779"/>
                </a:cubicBezTo>
                <a:cubicBezTo>
                  <a:pt x="1070" y="1884"/>
                  <a:pt x="1031" y="1789"/>
                  <a:pt x="1009" y="1754"/>
                </a:cubicBezTo>
                <a:cubicBezTo>
                  <a:pt x="1005" y="1749"/>
                  <a:pt x="996" y="1750"/>
                  <a:pt x="990" y="1748"/>
                </a:cubicBezTo>
                <a:cubicBezTo>
                  <a:pt x="957" y="1760"/>
                  <a:pt x="965" y="1773"/>
                  <a:pt x="954" y="1804"/>
                </a:cubicBezTo>
                <a:cubicBezTo>
                  <a:pt x="951" y="1811"/>
                  <a:pt x="944" y="1816"/>
                  <a:pt x="941" y="1822"/>
                </a:cubicBezTo>
                <a:cubicBezTo>
                  <a:pt x="938" y="1828"/>
                  <a:pt x="937" y="1835"/>
                  <a:pt x="935" y="1841"/>
                </a:cubicBezTo>
                <a:cubicBezTo>
                  <a:pt x="929" y="1837"/>
                  <a:pt x="921" y="1835"/>
                  <a:pt x="917" y="1828"/>
                </a:cubicBezTo>
                <a:cubicBezTo>
                  <a:pt x="910" y="1817"/>
                  <a:pt x="905" y="1791"/>
                  <a:pt x="905" y="1791"/>
                </a:cubicBezTo>
                <a:cubicBezTo>
                  <a:pt x="903" y="1767"/>
                  <a:pt x="903" y="1742"/>
                  <a:pt x="899" y="1717"/>
                </a:cubicBezTo>
                <a:cubicBezTo>
                  <a:pt x="897" y="1705"/>
                  <a:pt x="886" y="1680"/>
                  <a:pt x="886" y="1680"/>
                </a:cubicBezTo>
                <a:cubicBezTo>
                  <a:pt x="893" y="1651"/>
                  <a:pt x="901" y="1630"/>
                  <a:pt x="868" y="1619"/>
                </a:cubicBezTo>
                <a:cubicBezTo>
                  <a:pt x="839" y="1626"/>
                  <a:pt x="834" y="1633"/>
                  <a:pt x="825" y="1662"/>
                </a:cubicBezTo>
                <a:cubicBezTo>
                  <a:pt x="833" y="1697"/>
                  <a:pt x="853" y="1713"/>
                  <a:pt x="819" y="1736"/>
                </a:cubicBezTo>
                <a:cubicBezTo>
                  <a:pt x="812" y="1725"/>
                  <a:pt x="810" y="1708"/>
                  <a:pt x="801" y="1699"/>
                </a:cubicBezTo>
                <a:cubicBezTo>
                  <a:pt x="792" y="1690"/>
                  <a:pt x="775" y="1688"/>
                  <a:pt x="764" y="1680"/>
                </a:cubicBezTo>
                <a:cubicBezTo>
                  <a:pt x="760" y="1668"/>
                  <a:pt x="756" y="1656"/>
                  <a:pt x="752" y="1643"/>
                </a:cubicBezTo>
                <a:cubicBezTo>
                  <a:pt x="750" y="1637"/>
                  <a:pt x="746" y="1625"/>
                  <a:pt x="746" y="1625"/>
                </a:cubicBezTo>
                <a:cubicBezTo>
                  <a:pt x="748" y="1606"/>
                  <a:pt x="746" y="1587"/>
                  <a:pt x="752" y="1569"/>
                </a:cubicBezTo>
                <a:cubicBezTo>
                  <a:pt x="757" y="1555"/>
                  <a:pt x="776" y="1532"/>
                  <a:pt x="776" y="1532"/>
                </a:cubicBezTo>
                <a:cubicBezTo>
                  <a:pt x="774" y="1526"/>
                  <a:pt x="774" y="1519"/>
                  <a:pt x="770" y="1514"/>
                </a:cubicBezTo>
                <a:cubicBezTo>
                  <a:pt x="765" y="1508"/>
                  <a:pt x="756" y="1508"/>
                  <a:pt x="752" y="1502"/>
                </a:cubicBezTo>
                <a:cubicBezTo>
                  <a:pt x="745" y="1490"/>
                  <a:pt x="744" y="1477"/>
                  <a:pt x="740" y="1465"/>
                </a:cubicBezTo>
                <a:cubicBezTo>
                  <a:pt x="738" y="1458"/>
                  <a:pt x="734" y="1446"/>
                  <a:pt x="734" y="1446"/>
                </a:cubicBezTo>
                <a:cubicBezTo>
                  <a:pt x="746" y="1409"/>
                  <a:pt x="742" y="1443"/>
                  <a:pt x="709" y="1421"/>
                </a:cubicBezTo>
                <a:cubicBezTo>
                  <a:pt x="704" y="1417"/>
                  <a:pt x="705" y="1409"/>
                  <a:pt x="703" y="1403"/>
                </a:cubicBezTo>
                <a:cubicBezTo>
                  <a:pt x="715" y="1352"/>
                  <a:pt x="697" y="1397"/>
                  <a:pt x="727" y="1372"/>
                </a:cubicBezTo>
                <a:cubicBezTo>
                  <a:pt x="753" y="1352"/>
                  <a:pt x="727" y="1341"/>
                  <a:pt x="764" y="1329"/>
                </a:cubicBezTo>
                <a:cubicBezTo>
                  <a:pt x="782" y="1357"/>
                  <a:pt x="808" y="1357"/>
                  <a:pt x="838" y="1366"/>
                </a:cubicBezTo>
                <a:cubicBezTo>
                  <a:pt x="850" y="1370"/>
                  <a:pt x="874" y="1378"/>
                  <a:pt x="874" y="1378"/>
                </a:cubicBezTo>
                <a:cubicBezTo>
                  <a:pt x="886" y="1374"/>
                  <a:pt x="899" y="1370"/>
                  <a:pt x="911" y="1366"/>
                </a:cubicBezTo>
                <a:cubicBezTo>
                  <a:pt x="917" y="1364"/>
                  <a:pt x="923" y="1370"/>
                  <a:pt x="929" y="1372"/>
                </a:cubicBezTo>
                <a:cubicBezTo>
                  <a:pt x="961" y="1380"/>
                  <a:pt x="987" y="1384"/>
                  <a:pt x="1015" y="1403"/>
                </a:cubicBezTo>
                <a:cubicBezTo>
                  <a:pt x="1043" y="1361"/>
                  <a:pt x="1034" y="1380"/>
                  <a:pt x="1045" y="1347"/>
                </a:cubicBezTo>
                <a:cubicBezTo>
                  <a:pt x="1043" y="1341"/>
                  <a:pt x="1044" y="1333"/>
                  <a:pt x="1039" y="1329"/>
                </a:cubicBezTo>
                <a:cubicBezTo>
                  <a:pt x="1029" y="1322"/>
                  <a:pt x="1003" y="1317"/>
                  <a:pt x="1003" y="1317"/>
                </a:cubicBezTo>
                <a:cubicBezTo>
                  <a:pt x="991" y="1300"/>
                  <a:pt x="991" y="1294"/>
                  <a:pt x="972" y="1286"/>
                </a:cubicBezTo>
                <a:cubicBezTo>
                  <a:pt x="960" y="1281"/>
                  <a:pt x="935" y="1273"/>
                  <a:pt x="935" y="1273"/>
                </a:cubicBezTo>
                <a:cubicBezTo>
                  <a:pt x="921" y="1278"/>
                  <a:pt x="908" y="1286"/>
                  <a:pt x="893" y="1286"/>
                </a:cubicBezTo>
                <a:cubicBezTo>
                  <a:pt x="858" y="1286"/>
                  <a:pt x="817" y="1267"/>
                  <a:pt x="782" y="1261"/>
                </a:cubicBezTo>
                <a:cubicBezTo>
                  <a:pt x="760" y="1263"/>
                  <a:pt x="737" y="1260"/>
                  <a:pt x="715" y="1267"/>
                </a:cubicBezTo>
                <a:cubicBezTo>
                  <a:pt x="709" y="1269"/>
                  <a:pt x="714" y="1289"/>
                  <a:pt x="709" y="1286"/>
                </a:cubicBezTo>
                <a:cubicBezTo>
                  <a:pt x="697" y="1279"/>
                  <a:pt x="699" y="1254"/>
                  <a:pt x="685" y="1249"/>
                </a:cubicBezTo>
                <a:cubicBezTo>
                  <a:pt x="679" y="1247"/>
                  <a:pt x="672" y="1245"/>
                  <a:pt x="666" y="1243"/>
                </a:cubicBezTo>
                <a:cubicBezTo>
                  <a:pt x="659" y="1222"/>
                  <a:pt x="636" y="1187"/>
                  <a:pt x="636" y="1187"/>
                </a:cubicBezTo>
                <a:cubicBezTo>
                  <a:pt x="646" y="1144"/>
                  <a:pt x="664" y="1159"/>
                  <a:pt x="697" y="1138"/>
                </a:cubicBezTo>
                <a:cubicBezTo>
                  <a:pt x="688" y="1101"/>
                  <a:pt x="684" y="1115"/>
                  <a:pt x="654" y="1095"/>
                </a:cubicBezTo>
                <a:cubicBezTo>
                  <a:pt x="618" y="1099"/>
                  <a:pt x="594" y="1115"/>
                  <a:pt x="562" y="1107"/>
                </a:cubicBezTo>
                <a:cubicBezTo>
                  <a:pt x="549" y="1068"/>
                  <a:pt x="539" y="1029"/>
                  <a:pt x="526" y="990"/>
                </a:cubicBezTo>
                <a:cubicBezTo>
                  <a:pt x="521" y="975"/>
                  <a:pt x="503" y="970"/>
                  <a:pt x="489" y="965"/>
                </a:cubicBezTo>
                <a:cubicBezTo>
                  <a:pt x="477" y="961"/>
                  <a:pt x="452" y="953"/>
                  <a:pt x="452" y="953"/>
                </a:cubicBezTo>
                <a:cubicBezTo>
                  <a:pt x="437" y="929"/>
                  <a:pt x="419" y="921"/>
                  <a:pt x="452" y="910"/>
                </a:cubicBezTo>
                <a:cubicBezTo>
                  <a:pt x="473" y="879"/>
                  <a:pt x="463" y="853"/>
                  <a:pt x="428" y="842"/>
                </a:cubicBezTo>
                <a:cubicBezTo>
                  <a:pt x="424" y="829"/>
                  <a:pt x="420" y="817"/>
                  <a:pt x="416" y="805"/>
                </a:cubicBezTo>
                <a:cubicBezTo>
                  <a:pt x="414" y="799"/>
                  <a:pt x="410" y="786"/>
                  <a:pt x="410" y="786"/>
                </a:cubicBezTo>
                <a:cubicBezTo>
                  <a:pt x="420" y="743"/>
                  <a:pt x="428" y="774"/>
                  <a:pt x="440" y="737"/>
                </a:cubicBezTo>
                <a:cubicBezTo>
                  <a:pt x="438" y="727"/>
                  <a:pt x="441" y="713"/>
                  <a:pt x="434" y="706"/>
                </a:cubicBezTo>
                <a:cubicBezTo>
                  <a:pt x="420" y="692"/>
                  <a:pt x="395" y="693"/>
                  <a:pt x="379" y="681"/>
                </a:cubicBezTo>
                <a:cubicBezTo>
                  <a:pt x="386" y="661"/>
                  <a:pt x="396" y="647"/>
                  <a:pt x="403" y="626"/>
                </a:cubicBezTo>
                <a:cubicBezTo>
                  <a:pt x="404" y="607"/>
                  <a:pt x="421" y="523"/>
                  <a:pt x="410" y="490"/>
                </a:cubicBezTo>
                <a:cubicBezTo>
                  <a:pt x="418" y="478"/>
                  <a:pt x="426" y="466"/>
                  <a:pt x="434" y="453"/>
                </a:cubicBezTo>
                <a:cubicBezTo>
                  <a:pt x="438" y="447"/>
                  <a:pt x="446" y="435"/>
                  <a:pt x="446" y="435"/>
                </a:cubicBezTo>
                <a:cubicBezTo>
                  <a:pt x="444" y="429"/>
                  <a:pt x="445" y="420"/>
                  <a:pt x="440" y="416"/>
                </a:cubicBezTo>
                <a:cubicBezTo>
                  <a:pt x="430" y="409"/>
                  <a:pt x="403" y="404"/>
                  <a:pt x="403" y="404"/>
                </a:cubicBezTo>
                <a:cubicBezTo>
                  <a:pt x="399" y="398"/>
                  <a:pt x="397" y="391"/>
                  <a:pt x="391" y="385"/>
                </a:cubicBezTo>
                <a:cubicBezTo>
                  <a:pt x="386" y="381"/>
                  <a:pt x="377" y="383"/>
                  <a:pt x="373" y="379"/>
                </a:cubicBezTo>
                <a:cubicBezTo>
                  <a:pt x="361" y="367"/>
                  <a:pt x="363" y="334"/>
                  <a:pt x="355" y="318"/>
                </a:cubicBezTo>
                <a:cubicBezTo>
                  <a:pt x="352" y="311"/>
                  <a:pt x="348" y="303"/>
                  <a:pt x="342" y="299"/>
                </a:cubicBezTo>
                <a:cubicBezTo>
                  <a:pt x="331" y="292"/>
                  <a:pt x="306" y="287"/>
                  <a:pt x="306" y="287"/>
                </a:cubicBezTo>
                <a:cubicBezTo>
                  <a:pt x="299" y="259"/>
                  <a:pt x="305" y="235"/>
                  <a:pt x="275" y="225"/>
                </a:cubicBezTo>
                <a:cubicBezTo>
                  <a:pt x="267" y="227"/>
                  <a:pt x="259" y="228"/>
                  <a:pt x="251" y="231"/>
                </a:cubicBezTo>
                <a:cubicBezTo>
                  <a:pt x="244" y="234"/>
                  <a:pt x="239" y="245"/>
                  <a:pt x="232" y="244"/>
                </a:cubicBezTo>
                <a:cubicBezTo>
                  <a:pt x="225" y="243"/>
                  <a:pt x="226" y="230"/>
                  <a:pt x="220" y="225"/>
                </a:cubicBezTo>
                <a:cubicBezTo>
                  <a:pt x="215" y="221"/>
                  <a:pt x="208" y="221"/>
                  <a:pt x="202" y="219"/>
                </a:cubicBezTo>
                <a:cubicBezTo>
                  <a:pt x="191" y="185"/>
                  <a:pt x="185" y="147"/>
                  <a:pt x="147" y="133"/>
                </a:cubicBezTo>
                <a:cubicBezTo>
                  <a:pt x="129" y="126"/>
                  <a:pt x="110" y="124"/>
                  <a:pt x="92" y="120"/>
                </a:cubicBezTo>
                <a:cubicBezTo>
                  <a:pt x="71" y="107"/>
                  <a:pt x="63" y="90"/>
                  <a:pt x="43" y="77"/>
                </a:cubicBezTo>
                <a:cubicBezTo>
                  <a:pt x="55" y="73"/>
                  <a:pt x="67" y="69"/>
                  <a:pt x="79" y="65"/>
                </a:cubicBezTo>
                <a:cubicBezTo>
                  <a:pt x="90" y="62"/>
                  <a:pt x="75" y="44"/>
                  <a:pt x="73" y="34"/>
                </a:cubicBezTo>
                <a:cubicBezTo>
                  <a:pt x="71" y="28"/>
                  <a:pt x="72" y="20"/>
                  <a:pt x="67" y="15"/>
                </a:cubicBezTo>
                <a:cubicBezTo>
                  <a:pt x="46" y="0"/>
                  <a:pt x="23" y="3"/>
                  <a:pt x="0" y="3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1033">
            <a:extLst>
              <a:ext uri="{FF2B5EF4-FFF2-40B4-BE49-F238E27FC236}">
                <a16:creationId xmlns:a16="http://schemas.microsoft.com/office/drawing/2014/main" id="{46006D0C-8923-30FE-CC29-8A4C0DB6614B}"/>
              </a:ext>
            </a:extLst>
          </p:cNvPr>
          <p:cNvSpPr>
            <a:spLocks/>
          </p:cNvSpPr>
          <p:nvPr/>
        </p:nvSpPr>
        <p:spPr bwMode="auto">
          <a:xfrm>
            <a:off x="0" y="-164386"/>
            <a:ext cx="12277618" cy="8229600"/>
          </a:xfrm>
          <a:custGeom>
            <a:avLst/>
            <a:gdLst>
              <a:gd name="T0" fmla="*/ 2147483646 w 5833"/>
              <a:gd name="T1" fmla="*/ 2147483646 h 4056"/>
              <a:gd name="T2" fmla="*/ 2147483646 w 5833"/>
              <a:gd name="T3" fmla="*/ 2147483646 h 4056"/>
              <a:gd name="T4" fmla="*/ 2147483646 w 5833"/>
              <a:gd name="T5" fmla="*/ 2147483646 h 4056"/>
              <a:gd name="T6" fmla="*/ 2147483646 w 5833"/>
              <a:gd name="T7" fmla="*/ 2147483646 h 4056"/>
              <a:gd name="T8" fmla="*/ 2147483646 w 5833"/>
              <a:gd name="T9" fmla="*/ 2147483646 h 4056"/>
              <a:gd name="T10" fmla="*/ 2147483646 w 5833"/>
              <a:gd name="T11" fmla="*/ 2147483646 h 4056"/>
              <a:gd name="T12" fmla="*/ 2147483646 w 5833"/>
              <a:gd name="T13" fmla="*/ 2147483646 h 4056"/>
              <a:gd name="T14" fmla="*/ 2147483646 w 5833"/>
              <a:gd name="T15" fmla="*/ 2147483646 h 4056"/>
              <a:gd name="T16" fmla="*/ 2147483646 w 5833"/>
              <a:gd name="T17" fmla="*/ 2147483646 h 4056"/>
              <a:gd name="T18" fmla="*/ 2147483646 w 5833"/>
              <a:gd name="T19" fmla="*/ 2147483646 h 4056"/>
              <a:gd name="T20" fmla="*/ 2147483646 w 5833"/>
              <a:gd name="T21" fmla="*/ 2147483646 h 4056"/>
              <a:gd name="T22" fmla="*/ 2147483646 w 5833"/>
              <a:gd name="T23" fmla="*/ 2147483646 h 4056"/>
              <a:gd name="T24" fmla="*/ 2147483646 w 5833"/>
              <a:gd name="T25" fmla="*/ 2147483646 h 4056"/>
              <a:gd name="T26" fmla="*/ 2147483646 w 5833"/>
              <a:gd name="T27" fmla="*/ 2147483646 h 4056"/>
              <a:gd name="T28" fmla="*/ 2147483646 w 5833"/>
              <a:gd name="T29" fmla="*/ 2147483646 h 4056"/>
              <a:gd name="T30" fmla="*/ 2147483646 w 5833"/>
              <a:gd name="T31" fmla="*/ 2147483646 h 4056"/>
              <a:gd name="T32" fmla="*/ 2147483646 w 5833"/>
              <a:gd name="T33" fmla="*/ 2147483646 h 4056"/>
              <a:gd name="T34" fmla="*/ 2147483646 w 5833"/>
              <a:gd name="T35" fmla="*/ 2147483646 h 4056"/>
              <a:gd name="T36" fmla="*/ 2147483646 w 5833"/>
              <a:gd name="T37" fmla="*/ 2147483646 h 4056"/>
              <a:gd name="T38" fmla="*/ 2147483646 w 5833"/>
              <a:gd name="T39" fmla="*/ 2147483646 h 4056"/>
              <a:gd name="T40" fmla="*/ 2147483646 w 5833"/>
              <a:gd name="T41" fmla="*/ 2147483646 h 4056"/>
              <a:gd name="T42" fmla="*/ 2147483646 w 5833"/>
              <a:gd name="T43" fmla="*/ 2147483646 h 4056"/>
              <a:gd name="T44" fmla="*/ 2147483646 w 5833"/>
              <a:gd name="T45" fmla="*/ 2147483646 h 4056"/>
              <a:gd name="T46" fmla="*/ 2147483646 w 5833"/>
              <a:gd name="T47" fmla="*/ 2147483646 h 4056"/>
              <a:gd name="T48" fmla="*/ 2147483646 w 5833"/>
              <a:gd name="T49" fmla="*/ 2147483646 h 4056"/>
              <a:gd name="T50" fmla="*/ 2147483646 w 5833"/>
              <a:gd name="T51" fmla="*/ 2147483646 h 4056"/>
              <a:gd name="T52" fmla="*/ 2147483646 w 5833"/>
              <a:gd name="T53" fmla="*/ 2147483646 h 4056"/>
              <a:gd name="T54" fmla="*/ 2147483646 w 5833"/>
              <a:gd name="T55" fmla="*/ 2147483646 h 4056"/>
              <a:gd name="T56" fmla="*/ 2147483646 w 5833"/>
              <a:gd name="T57" fmla="*/ 2147483646 h 4056"/>
              <a:gd name="T58" fmla="*/ 2147483646 w 5833"/>
              <a:gd name="T59" fmla="*/ 2147483646 h 4056"/>
              <a:gd name="T60" fmla="*/ 2147483646 w 5833"/>
              <a:gd name="T61" fmla="*/ 2147483646 h 4056"/>
              <a:gd name="T62" fmla="*/ 2147483646 w 5833"/>
              <a:gd name="T63" fmla="*/ 2147483646 h 4056"/>
              <a:gd name="T64" fmla="*/ 2147483646 w 5833"/>
              <a:gd name="T65" fmla="*/ 2147483646 h 4056"/>
              <a:gd name="T66" fmla="*/ 2147483646 w 5833"/>
              <a:gd name="T67" fmla="*/ 2147483646 h 4056"/>
              <a:gd name="T68" fmla="*/ 2147483646 w 5833"/>
              <a:gd name="T69" fmla="*/ 2147483646 h 4056"/>
              <a:gd name="T70" fmla="*/ 2147483646 w 5833"/>
              <a:gd name="T71" fmla="*/ 2147483646 h 4056"/>
              <a:gd name="T72" fmla="*/ 2147483646 w 5833"/>
              <a:gd name="T73" fmla="*/ 2147483646 h 4056"/>
              <a:gd name="T74" fmla="*/ 2147483646 w 5833"/>
              <a:gd name="T75" fmla="*/ 2147483646 h 4056"/>
              <a:gd name="T76" fmla="*/ 2147483646 w 5833"/>
              <a:gd name="T77" fmla="*/ 2147483646 h 4056"/>
              <a:gd name="T78" fmla="*/ 2147483646 w 5833"/>
              <a:gd name="T79" fmla="*/ 2147483646 h 4056"/>
              <a:gd name="T80" fmla="*/ 2147483646 w 5833"/>
              <a:gd name="T81" fmla="*/ 2147483646 h 4056"/>
              <a:gd name="T82" fmla="*/ 2147483646 w 5833"/>
              <a:gd name="T83" fmla="*/ 2147483646 h 4056"/>
              <a:gd name="T84" fmla="*/ 2147483646 w 5833"/>
              <a:gd name="T85" fmla="*/ 2147483646 h 4056"/>
              <a:gd name="T86" fmla="*/ 2147483646 w 5833"/>
              <a:gd name="T87" fmla="*/ 2147483646 h 4056"/>
              <a:gd name="T88" fmla="*/ 2147483646 w 5833"/>
              <a:gd name="T89" fmla="*/ 2147483646 h 4056"/>
              <a:gd name="T90" fmla="*/ 2147483646 w 5833"/>
              <a:gd name="T91" fmla="*/ 2147483646 h 4056"/>
              <a:gd name="T92" fmla="*/ 2147483646 w 5833"/>
              <a:gd name="T93" fmla="*/ 2147483646 h 4056"/>
              <a:gd name="T94" fmla="*/ 2147483646 w 5833"/>
              <a:gd name="T95" fmla="*/ 2147483646 h 4056"/>
              <a:gd name="T96" fmla="*/ 2147483646 w 5833"/>
              <a:gd name="T97" fmla="*/ 2147483646 h 4056"/>
              <a:gd name="T98" fmla="*/ 2147483646 w 5833"/>
              <a:gd name="T99" fmla="*/ 2147483646 h 4056"/>
              <a:gd name="T100" fmla="*/ 2147483646 w 5833"/>
              <a:gd name="T101" fmla="*/ 2147483646 h 4056"/>
              <a:gd name="T102" fmla="*/ 2147483646 w 5833"/>
              <a:gd name="T103" fmla="*/ 2147483646 h 4056"/>
              <a:gd name="T104" fmla="*/ 2147483646 w 5833"/>
              <a:gd name="T105" fmla="*/ 2147483646 h 4056"/>
              <a:gd name="T106" fmla="*/ 2147483646 w 5833"/>
              <a:gd name="T107" fmla="*/ 2147483646 h 4056"/>
              <a:gd name="T108" fmla="*/ 2147483646 w 5833"/>
              <a:gd name="T109" fmla="*/ 2147483646 h 4056"/>
              <a:gd name="T110" fmla="*/ 2147483646 w 5833"/>
              <a:gd name="T111" fmla="*/ 2147483646 h 4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3" h="4056">
                <a:moveTo>
                  <a:pt x="5817" y="3513"/>
                </a:moveTo>
                <a:cubicBezTo>
                  <a:pt x="5775" y="4056"/>
                  <a:pt x="5778" y="1954"/>
                  <a:pt x="5770" y="1407"/>
                </a:cubicBezTo>
                <a:cubicBezTo>
                  <a:pt x="5762" y="860"/>
                  <a:pt x="5771" y="429"/>
                  <a:pt x="5767" y="231"/>
                </a:cubicBezTo>
                <a:cubicBezTo>
                  <a:pt x="5763" y="33"/>
                  <a:pt x="5757" y="221"/>
                  <a:pt x="5746" y="219"/>
                </a:cubicBezTo>
                <a:cubicBezTo>
                  <a:pt x="5735" y="217"/>
                  <a:pt x="5712" y="223"/>
                  <a:pt x="5698" y="219"/>
                </a:cubicBezTo>
                <a:cubicBezTo>
                  <a:pt x="5684" y="215"/>
                  <a:pt x="5679" y="200"/>
                  <a:pt x="5662" y="195"/>
                </a:cubicBezTo>
                <a:cubicBezTo>
                  <a:pt x="5645" y="190"/>
                  <a:pt x="5623" y="186"/>
                  <a:pt x="5598" y="188"/>
                </a:cubicBezTo>
                <a:cubicBezTo>
                  <a:pt x="5573" y="190"/>
                  <a:pt x="5560" y="200"/>
                  <a:pt x="5514" y="204"/>
                </a:cubicBezTo>
                <a:cubicBezTo>
                  <a:pt x="5468" y="208"/>
                  <a:pt x="5365" y="209"/>
                  <a:pt x="5320" y="209"/>
                </a:cubicBezTo>
                <a:cubicBezTo>
                  <a:pt x="5295" y="207"/>
                  <a:pt x="5269" y="209"/>
                  <a:pt x="5245" y="202"/>
                </a:cubicBezTo>
                <a:cubicBezTo>
                  <a:pt x="5218" y="194"/>
                  <a:pt x="5222" y="161"/>
                  <a:pt x="5185" y="150"/>
                </a:cubicBezTo>
                <a:cubicBezTo>
                  <a:pt x="5121" y="170"/>
                  <a:pt x="5149" y="174"/>
                  <a:pt x="5066" y="165"/>
                </a:cubicBezTo>
                <a:cubicBezTo>
                  <a:pt x="5048" y="112"/>
                  <a:pt x="5066" y="125"/>
                  <a:pt x="5028" y="112"/>
                </a:cubicBezTo>
                <a:cubicBezTo>
                  <a:pt x="5013" y="115"/>
                  <a:pt x="4997" y="115"/>
                  <a:pt x="4983" y="120"/>
                </a:cubicBezTo>
                <a:cubicBezTo>
                  <a:pt x="4941" y="134"/>
                  <a:pt x="4981" y="142"/>
                  <a:pt x="4939" y="127"/>
                </a:cubicBezTo>
                <a:cubicBezTo>
                  <a:pt x="4915" y="91"/>
                  <a:pt x="4909" y="65"/>
                  <a:pt x="4871" y="52"/>
                </a:cubicBezTo>
                <a:cubicBezTo>
                  <a:pt x="4854" y="0"/>
                  <a:pt x="4871" y="12"/>
                  <a:pt x="4834" y="0"/>
                </a:cubicBezTo>
                <a:cubicBezTo>
                  <a:pt x="4785" y="8"/>
                  <a:pt x="4741" y="22"/>
                  <a:pt x="4692" y="30"/>
                </a:cubicBezTo>
                <a:cubicBezTo>
                  <a:pt x="4666" y="23"/>
                  <a:pt x="4642" y="16"/>
                  <a:pt x="4617" y="7"/>
                </a:cubicBezTo>
                <a:cubicBezTo>
                  <a:pt x="4553" y="49"/>
                  <a:pt x="4590" y="35"/>
                  <a:pt x="4505" y="45"/>
                </a:cubicBezTo>
                <a:cubicBezTo>
                  <a:pt x="4497" y="50"/>
                  <a:pt x="4489" y="54"/>
                  <a:pt x="4482" y="60"/>
                </a:cubicBezTo>
                <a:cubicBezTo>
                  <a:pt x="4476" y="66"/>
                  <a:pt x="4474" y="76"/>
                  <a:pt x="4467" y="82"/>
                </a:cubicBezTo>
                <a:cubicBezTo>
                  <a:pt x="4437" y="108"/>
                  <a:pt x="4413" y="116"/>
                  <a:pt x="4377" y="127"/>
                </a:cubicBezTo>
                <a:cubicBezTo>
                  <a:pt x="4351" y="170"/>
                  <a:pt x="4292" y="175"/>
                  <a:pt x="4250" y="202"/>
                </a:cubicBezTo>
                <a:cubicBezTo>
                  <a:pt x="4240" y="217"/>
                  <a:pt x="4225" y="230"/>
                  <a:pt x="4220" y="247"/>
                </a:cubicBezTo>
                <a:cubicBezTo>
                  <a:pt x="4218" y="254"/>
                  <a:pt x="4219" y="264"/>
                  <a:pt x="4213" y="269"/>
                </a:cubicBezTo>
                <a:cubicBezTo>
                  <a:pt x="4199" y="280"/>
                  <a:pt x="4178" y="279"/>
                  <a:pt x="4161" y="284"/>
                </a:cubicBezTo>
                <a:cubicBezTo>
                  <a:pt x="4148" y="320"/>
                  <a:pt x="4137" y="312"/>
                  <a:pt x="4101" y="322"/>
                </a:cubicBezTo>
                <a:cubicBezTo>
                  <a:pt x="4029" y="316"/>
                  <a:pt x="3996" y="293"/>
                  <a:pt x="3936" y="251"/>
                </a:cubicBezTo>
                <a:cubicBezTo>
                  <a:pt x="3907" y="239"/>
                  <a:pt x="3922" y="229"/>
                  <a:pt x="3906" y="236"/>
                </a:cubicBezTo>
                <a:cubicBezTo>
                  <a:pt x="3890" y="243"/>
                  <a:pt x="3840" y="274"/>
                  <a:pt x="3840" y="296"/>
                </a:cubicBezTo>
                <a:cubicBezTo>
                  <a:pt x="3853" y="340"/>
                  <a:pt x="3861" y="361"/>
                  <a:pt x="3906" y="366"/>
                </a:cubicBezTo>
                <a:cubicBezTo>
                  <a:pt x="3935" y="376"/>
                  <a:pt x="3948" y="381"/>
                  <a:pt x="3959" y="411"/>
                </a:cubicBezTo>
                <a:cubicBezTo>
                  <a:pt x="3956" y="421"/>
                  <a:pt x="3960" y="437"/>
                  <a:pt x="3951" y="441"/>
                </a:cubicBezTo>
                <a:cubicBezTo>
                  <a:pt x="3944" y="444"/>
                  <a:pt x="3897" y="433"/>
                  <a:pt x="3884" y="426"/>
                </a:cubicBezTo>
                <a:cubicBezTo>
                  <a:pt x="3868" y="417"/>
                  <a:pt x="3839" y="396"/>
                  <a:pt x="3839" y="396"/>
                </a:cubicBezTo>
                <a:cubicBezTo>
                  <a:pt x="3829" y="399"/>
                  <a:pt x="3819" y="401"/>
                  <a:pt x="3809" y="404"/>
                </a:cubicBezTo>
                <a:cubicBezTo>
                  <a:pt x="3794" y="409"/>
                  <a:pt x="3764" y="419"/>
                  <a:pt x="3764" y="419"/>
                </a:cubicBezTo>
                <a:cubicBezTo>
                  <a:pt x="3751" y="458"/>
                  <a:pt x="3732" y="466"/>
                  <a:pt x="3772" y="471"/>
                </a:cubicBezTo>
                <a:cubicBezTo>
                  <a:pt x="3807" y="475"/>
                  <a:pt x="3841" y="476"/>
                  <a:pt x="3876" y="479"/>
                </a:cubicBezTo>
                <a:cubicBezTo>
                  <a:pt x="3899" y="512"/>
                  <a:pt x="3914" y="514"/>
                  <a:pt x="3876" y="539"/>
                </a:cubicBezTo>
                <a:cubicBezTo>
                  <a:pt x="3854" y="536"/>
                  <a:pt x="3831" y="537"/>
                  <a:pt x="3809" y="531"/>
                </a:cubicBezTo>
                <a:cubicBezTo>
                  <a:pt x="3787" y="525"/>
                  <a:pt x="3767" y="504"/>
                  <a:pt x="3742" y="501"/>
                </a:cubicBezTo>
                <a:cubicBezTo>
                  <a:pt x="3723" y="495"/>
                  <a:pt x="3724" y="525"/>
                  <a:pt x="3705" y="524"/>
                </a:cubicBezTo>
                <a:cubicBezTo>
                  <a:pt x="3691" y="525"/>
                  <a:pt x="3705" y="542"/>
                  <a:pt x="3660" y="506"/>
                </a:cubicBezTo>
                <a:cubicBezTo>
                  <a:pt x="3645" y="501"/>
                  <a:pt x="3599" y="486"/>
                  <a:pt x="3585" y="479"/>
                </a:cubicBezTo>
                <a:cubicBezTo>
                  <a:pt x="3569" y="470"/>
                  <a:pt x="3540" y="449"/>
                  <a:pt x="3540" y="449"/>
                </a:cubicBezTo>
                <a:cubicBezTo>
                  <a:pt x="3529" y="480"/>
                  <a:pt x="3513" y="420"/>
                  <a:pt x="3531" y="446"/>
                </a:cubicBezTo>
                <a:cubicBezTo>
                  <a:pt x="3489" y="473"/>
                  <a:pt x="3544" y="444"/>
                  <a:pt x="3501" y="431"/>
                </a:cubicBezTo>
                <a:cubicBezTo>
                  <a:pt x="3489" y="433"/>
                  <a:pt x="3474" y="443"/>
                  <a:pt x="3462" y="452"/>
                </a:cubicBezTo>
                <a:cubicBezTo>
                  <a:pt x="3450" y="461"/>
                  <a:pt x="3438" y="477"/>
                  <a:pt x="3426" y="485"/>
                </a:cubicBezTo>
                <a:cubicBezTo>
                  <a:pt x="3414" y="493"/>
                  <a:pt x="3404" y="491"/>
                  <a:pt x="3387" y="500"/>
                </a:cubicBezTo>
                <a:cubicBezTo>
                  <a:pt x="3370" y="509"/>
                  <a:pt x="3336" y="526"/>
                  <a:pt x="3323" y="539"/>
                </a:cubicBezTo>
                <a:cubicBezTo>
                  <a:pt x="3304" y="555"/>
                  <a:pt x="3315" y="566"/>
                  <a:pt x="3306" y="581"/>
                </a:cubicBezTo>
                <a:cubicBezTo>
                  <a:pt x="3297" y="596"/>
                  <a:pt x="3275" y="601"/>
                  <a:pt x="3270" y="628"/>
                </a:cubicBezTo>
                <a:cubicBezTo>
                  <a:pt x="3273" y="666"/>
                  <a:pt x="3269" y="704"/>
                  <a:pt x="3278" y="741"/>
                </a:cubicBezTo>
                <a:cubicBezTo>
                  <a:pt x="3280" y="748"/>
                  <a:pt x="3292" y="749"/>
                  <a:pt x="3300" y="748"/>
                </a:cubicBezTo>
                <a:cubicBezTo>
                  <a:pt x="3347" y="744"/>
                  <a:pt x="3391" y="725"/>
                  <a:pt x="3435" y="711"/>
                </a:cubicBezTo>
                <a:cubicBezTo>
                  <a:pt x="3468" y="760"/>
                  <a:pt x="3432" y="755"/>
                  <a:pt x="3398" y="778"/>
                </a:cubicBezTo>
                <a:cubicBezTo>
                  <a:pt x="3390" y="800"/>
                  <a:pt x="3383" y="823"/>
                  <a:pt x="3375" y="845"/>
                </a:cubicBezTo>
                <a:cubicBezTo>
                  <a:pt x="3387" y="879"/>
                  <a:pt x="3375" y="893"/>
                  <a:pt x="3412" y="905"/>
                </a:cubicBezTo>
                <a:cubicBezTo>
                  <a:pt x="3417" y="920"/>
                  <a:pt x="3442" y="945"/>
                  <a:pt x="3427" y="950"/>
                </a:cubicBezTo>
                <a:cubicBezTo>
                  <a:pt x="3397" y="959"/>
                  <a:pt x="3367" y="969"/>
                  <a:pt x="3338" y="980"/>
                </a:cubicBezTo>
                <a:cubicBezTo>
                  <a:pt x="3344" y="1012"/>
                  <a:pt x="3356" y="1032"/>
                  <a:pt x="3345" y="1062"/>
                </a:cubicBezTo>
                <a:cubicBezTo>
                  <a:pt x="3306" y="1050"/>
                  <a:pt x="3329" y="1042"/>
                  <a:pt x="3293" y="1017"/>
                </a:cubicBezTo>
                <a:cubicBezTo>
                  <a:pt x="3245" y="1034"/>
                  <a:pt x="3266" y="1055"/>
                  <a:pt x="3278" y="1092"/>
                </a:cubicBezTo>
                <a:cubicBezTo>
                  <a:pt x="3281" y="1100"/>
                  <a:pt x="3277" y="1112"/>
                  <a:pt x="3285" y="1115"/>
                </a:cubicBezTo>
                <a:cubicBezTo>
                  <a:pt x="3311" y="1124"/>
                  <a:pt x="3340" y="1120"/>
                  <a:pt x="3368" y="1122"/>
                </a:cubicBezTo>
                <a:cubicBezTo>
                  <a:pt x="3411" y="1136"/>
                  <a:pt x="3412" y="1143"/>
                  <a:pt x="3427" y="1189"/>
                </a:cubicBezTo>
                <a:cubicBezTo>
                  <a:pt x="3432" y="1204"/>
                  <a:pt x="3442" y="1234"/>
                  <a:pt x="3442" y="1234"/>
                </a:cubicBezTo>
                <a:cubicBezTo>
                  <a:pt x="3450" y="1232"/>
                  <a:pt x="3458" y="1223"/>
                  <a:pt x="3465" y="1227"/>
                </a:cubicBezTo>
                <a:cubicBezTo>
                  <a:pt x="3472" y="1230"/>
                  <a:pt x="3469" y="1242"/>
                  <a:pt x="3472" y="1249"/>
                </a:cubicBezTo>
                <a:cubicBezTo>
                  <a:pt x="3489" y="1283"/>
                  <a:pt x="3511" y="1308"/>
                  <a:pt x="3532" y="1339"/>
                </a:cubicBezTo>
                <a:cubicBezTo>
                  <a:pt x="3521" y="1343"/>
                  <a:pt x="3491" y="1347"/>
                  <a:pt x="3495" y="1369"/>
                </a:cubicBezTo>
                <a:cubicBezTo>
                  <a:pt x="3497" y="1378"/>
                  <a:pt x="3510" y="1379"/>
                  <a:pt x="3517" y="1384"/>
                </a:cubicBezTo>
                <a:cubicBezTo>
                  <a:pt x="3559" y="1376"/>
                  <a:pt x="3604" y="1376"/>
                  <a:pt x="3644" y="1361"/>
                </a:cubicBezTo>
                <a:cubicBezTo>
                  <a:pt x="3652" y="1364"/>
                  <a:pt x="3663" y="1362"/>
                  <a:pt x="3667" y="1369"/>
                </a:cubicBezTo>
                <a:cubicBezTo>
                  <a:pt x="3670" y="1376"/>
                  <a:pt x="3665" y="1386"/>
                  <a:pt x="3659" y="1391"/>
                </a:cubicBezTo>
                <a:cubicBezTo>
                  <a:pt x="3641" y="1405"/>
                  <a:pt x="3571" y="1411"/>
                  <a:pt x="3555" y="1414"/>
                </a:cubicBezTo>
                <a:cubicBezTo>
                  <a:pt x="3519" y="1437"/>
                  <a:pt x="3524" y="1445"/>
                  <a:pt x="3562" y="1459"/>
                </a:cubicBezTo>
                <a:cubicBezTo>
                  <a:pt x="3636" y="1433"/>
                  <a:pt x="3494" y="1481"/>
                  <a:pt x="3667" y="1444"/>
                </a:cubicBezTo>
                <a:cubicBezTo>
                  <a:pt x="3676" y="1442"/>
                  <a:pt x="3680" y="1430"/>
                  <a:pt x="3689" y="1429"/>
                </a:cubicBezTo>
                <a:cubicBezTo>
                  <a:pt x="3729" y="1423"/>
                  <a:pt x="3769" y="1424"/>
                  <a:pt x="3809" y="1421"/>
                </a:cubicBezTo>
                <a:cubicBezTo>
                  <a:pt x="3814" y="1414"/>
                  <a:pt x="3816" y="1402"/>
                  <a:pt x="3824" y="1399"/>
                </a:cubicBezTo>
                <a:cubicBezTo>
                  <a:pt x="3859" y="1385"/>
                  <a:pt x="3857" y="1474"/>
                  <a:pt x="3869" y="1489"/>
                </a:cubicBezTo>
                <a:cubicBezTo>
                  <a:pt x="3886" y="1510"/>
                  <a:pt x="3920" y="1511"/>
                  <a:pt x="3944" y="1518"/>
                </a:cubicBezTo>
                <a:cubicBezTo>
                  <a:pt x="3964" y="1549"/>
                  <a:pt x="3966" y="1562"/>
                  <a:pt x="4003" y="1548"/>
                </a:cubicBezTo>
                <a:cubicBezTo>
                  <a:pt x="4014" y="1518"/>
                  <a:pt x="4013" y="1507"/>
                  <a:pt x="4041" y="1489"/>
                </a:cubicBezTo>
                <a:cubicBezTo>
                  <a:pt x="4077" y="1497"/>
                  <a:pt x="4095" y="1506"/>
                  <a:pt x="4131" y="1496"/>
                </a:cubicBezTo>
                <a:cubicBezTo>
                  <a:pt x="4140" y="1466"/>
                  <a:pt x="4144" y="1436"/>
                  <a:pt x="4153" y="1406"/>
                </a:cubicBezTo>
                <a:cubicBezTo>
                  <a:pt x="4127" y="1388"/>
                  <a:pt x="4110" y="1377"/>
                  <a:pt x="4101" y="1346"/>
                </a:cubicBezTo>
                <a:cubicBezTo>
                  <a:pt x="4155" y="1329"/>
                  <a:pt x="4190" y="1350"/>
                  <a:pt x="4235" y="1369"/>
                </a:cubicBezTo>
                <a:cubicBezTo>
                  <a:pt x="4278" y="1387"/>
                  <a:pt x="4251" y="1365"/>
                  <a:pt x="4288" y="1384"/>
                </a:cubicBezTo>
                <a:cubicBezTo>
                  <a:pt x="4327" y="1404"/>
                  <a:pt x="4364" y="1418"/>
                  <a:pt x="4407" y="1429"/>
                </a:cubicBezTo>
                <a:cubicBezTo>
                  <a:pt x="4437" y="1459"/>
                  <a:pt x="4458" y="1490"/>
                  <a:pt x="4497" y="1504"/>
                </a:cubicBezTo>
                <a:cubicBezTo>
                  <a:pt x="4521" y="1527"/>
                  <a:pt x="4534" y="1530"/>
                  <a:pt x="4564" y="1541"/>
                </a:cubicBezTo>
                <a:cubicBezTo>
                  <a:pt x="4682" y="1532"/>
                  <a:pt x="4669" y="1529"/>
                  <a:pt x="4759" y="1496"/>
                </a:cubicBezTo>
                <a:cubicBezTo>
                  <a:pt x="4777" y="1470"/>
                  <a:pt x="4780" y="1427"/>
                  <a:pt x="4804" y="1406"/>
                </a:cubicBezTo>
                <a:cubicBezTo>
                  <a:pt x="4824" y="1388"/>
                  <a:pt x="4849" y="1376"/>
                  <a:pt x="4871" y="1361"/>
                </a:cubicBezTo>
                <a:cubicBezTo>
                  <a:pt x="4893" y="1346"/>
                  <a:pt x="4891" y="1345"/>
                  <a:pt x="4916" y="1339"/>
                </a:cubicBezTo>
                <a:cubicBezTo>
                  <a:pt x="4938" y="1334"/>
                  <a:pt x="4983" y="1324"/>
                  <a:pt x="4983" y="1324"/>
                </a:cubicBezTo>
                <a:cubicBezTo>
                  <a:pt x="5012" y="1331"/>
                  <a:pt x="5031" y="1344"/>
                  <a:pt x="5058" y="1354"/>
                </a:cubicBezTo>
                <a:cubicBezTo>
                  <a:pt x="5125" y="1331"/>
                  <a:pt x="5026" y="1373"/>
                  <a:pt x="5088" y="1302"/>
                </a:cubicBezTo>
                <a:cubicBezTo>
                  <a:pt x="5104" y="1284"/>
                  <a:pt x="5133" y="1287"/>
                  <a:pt x="5155" y="1279"/>
                </a:cubicBezTo>
                <a:cubicBezTo>
                  <a:pt x="5165" y="1282"/>
                  <a:pt x="5181" y="1277"/>
                  <a:pt x="5185" y="1287"/>
                </a:cubicBezTo>
                <a:cubicBezTo>
                  <a:pt x="5202" y="1332"/>
                  <a:pt x="5179" y="1338"/>
                  <a:pt x="5155" y="1354"/>
                </a:cubicBezTo>
                <a:cubicBezTo>
                  <a:pt x="5129" y="1392"/>
                  <a:pt x="5130" y="1409"/>
                  <a:pt x="5088" y="1436"/>
                </a:cubicBezTo>
                <a:cubicBezTo>
                  <a:pt x="5100" y="1473"/>
                  <a:pt x="5113" y="1511"/>
                  <a:pt x="5126" y="1548"/>
                </a:cubicBezTo>
                <a:cubicBezTo>
                  <a:pt x="5117" y="1581"/>
                  <a:pt x="5106" y="1613"/>
                  <a:pt x="5096" y="1646"/>
                </a:cubicBezTo>
                <a:cubicBezTo>
                  <a:pt x="5098" y="1661"/>
                  <a:pt x="5093" y="1679"/>
                  <a:pt x="5103" y="1691"/>
                </a:cubicBezTo>
                <a:cubicBezTo>
                  <a:pt x="5111" y="1701"/>
                  <a:pt x="5133" y="1688"/>
                  <a:pt x="5140" y="1698"/>
                </a:cubicBezTo>
                <a:cubicBezTo>
                  <a:pt x="5151" y="1715"/>
                  <a:pt x="5146" y="1738"/>
                  <a:pt x="5148" y="1758"/>
                </a:cubicBezTo>
                <a:cubicBezTo>
                  <a:pt x="5155" y="1823"/>
                  <a:pt x="5154" y="1841"/>
                  <a:pt x="5170" y="1893"/>
                </a:cubicBezTo>
                <a:cubicBezTo>
                  <a:pt x="5168" y="1908"/>
                  <a:pt x="5170" y="1924"/>
                  <a:pt x="5163" y="1937"/>
                </a:cubicBezTo>
                <a:cubicBezTo>
                  <a:pt x="5159" y="1944"/>
                  <a:pt x="5146" y="1940"/>
                  <a:pt x="5140" y="1945"/>
                </a:cubicBezTo>
                <a:cubicBezTo>
                  <a:pt x="5133" y="1950"/>
                  <a:pt x="5132" y="1961"/>
                  <a:pt x="5126" y="1967"/>
                </a:cubicBezTo>
                <a:cubicBezTo>
                  <a:pt x="5120" y="1973"/>
                  <a:pt x="5111" y="1977"/>
                  <a:pt x="5103" y="1982"/>
                </a:cubicBezTo>
                <a:cubicBezTo>
                  <a:pt x="5090" y="2024"/>
                  <a:pt x="5060" y="2016"/>
                  <a:pt x="5088" y="2057"/>
                </a:cubicBezTo>
                <a:cubicBezTo>
                  <a:pt x="5081" y="2087"/>
                  <a:pt x="5071" y="2151"/>
                  <a:pt x="5058" y="2177"/>
                </a:cubicBezTo>
                <a:cubicBezTo>
                  <a:pt x="5053" y="2186"/>
                  <a:pt x="5042" y="2191"/>
                  <a:pt x="5036" y="2199"/>
                </a:cubicBezTo>
                <a:cubicBezTo>
                  <a:pt x="5006" y="2238"/>
                  <a:pt x="5010" y="2233"/>
                  <a:pt x="4998" y="2267"/>
                </a:cubicBezTo>
                <a:cubicBezTo>
                  <a:pt x="4988" y="2329"/>
                  <a:pt x="4991" y="2308"/>
                  <a:pt x="5013" y="2356"/>
                </a:cubicBezTo>
                <a:cubicBezTo>
                  <a:pt x="5019" y="2370"/>
                  <a:pt x="5028" y="2401"/>
                  <a:pt x="5028" y="2401"/>
                </a:cubicBezTo>
                <a:cubicBezTo>
                  <a:pt x="5027" y="2417"/>
                  <a:pt x="5028" y="2479"/>
                  <a:pt x="5013" y="2506"/>
                </a:cubicBezTo>
                <a:cubicBezTo>
                  <a:pt x="5004" y="2522"/>
                  <a:pt x="4983" y="2551"/>
                  <a:pt x="4983" y="2551"/>
                </a:cubicBezTo>
                <a:cubicBezTo>
                  <a:pt x="4965" y="2606"/>
                  <a:pt x="4979" y="2585"/>
                  <a:pt x="4946" y="2618"/>
                </a:cubicBezTo>
                <a:cubicBezTo>
                  <a:pt x="4937" y="2718"/>
                  <a:pt x="4952" y="2695"/>
                  <a:pt x="4886" y="2738"/>
                </a:cubicBezTo>
                <a:cubicBezTo>
                  <a:pt x="4854" y="2785"/>
                  <a:pt x="4874" y="2769"/>
                  <a:pt x="4774" y="2753"/>
                </a:cubicBezTo>
                <a:cubicBezTo>
                  <a:pt x="4758" y="2751"/>
                  <a:pt x="4729" y="2738"/>
                  <a:pt x="4729" y="2738"/>
                </a:cubicBezTo>
                <a:cubicBezTo>
                  <a:pt x="4717" y="2698"/>
                  <a:pt x="4707" y="2706"/>
                  <a:pt x="4669" y="2715"/>
                </a:cubicBezTo>
                <a:cubicBezTo>
                  <a:pt x="4611" y="2753"/>
                  <a:pt x="4642" y="2748"/>
                  <a:pt x="4579" y="2738"/>
                </a:cubicBezTo>
                <a:cubicBezTo>
                  <a:pt x="4557" y="2723"/>
                  <a:pt x="4538" y="2716"/>
                  <a:pt x="4512" y="2708"/>
                </a:cubicBezTo>
                <a:cubicBezTo>
                  <a:pt x="4475" y="2683"/>
                  <a:pt x="4434" y="2691"/>
                  <a:pt x="4392" y="2678"/>
                </a:cubicBezTo>
                <a:cubicBezTo>
                  <a:pt x="4385" y="2673"/>
                  <a:pt x="4378" y="2667"/>
                  <a:pt x="4370" y="2663"/>
                </a:cubicBezTo>
                <a:cubicBezTo>
                  <a:pt x="4356" y="2657"/>
                  <a:pt x="4325" y="2648"/>
                  <a:pt x="4325" y="2648"/>
                </a:cubicBezTo>
                <a:cubicBezTo>
                  <a:pt x="4267" y="2655"/>
                  <a:pt x="4202" y="2659"/>
                  <a:pt x="4153" y="2693"/>
                </a:cubicBezTo>
                <a:cubicBezTo>
                  <a:pt x="4131" y="2725"/>
                  <a:pt x="4117" y="2728"/>
                  <a:pt x="4153" y="2753"/>
                </a:cubicBezTo>
                <a:cubicBezTo>
                  <a:pt x="4179" y="2825"/>
                  <a:pt x="4107" y="2815"/>
                  <a:pt x="4056" y="2820"/>
                </a:cubicBezTo>
                <a:cubicBezTo>
                  <a:pt x="4003" y="2838"/>
                  <a:pt x="4020" y="2848"/>
                  <a:pt x="3996" y="2813"/>
                </a:cubicBezTo>
                <a:cubicBezTo>
                  <a:pt x="4043" y="2801"/>
                  <a:pt x="4023" y="2790"/>
                  <a:pt x="4063" y="2775"/>
                </a:cubicBezTo>
                <a:cubicBezTo>
                  <a:pt x="4052" y="2741"/>
                  <a:pt x="4058" y="2733"/>
                  <a:pt x="3996" y="2760"/>
                </a:cubicBezTo>
                <a:cubicBezTo>
                  <a:pt x="3981" y="2767"/>
                  <a:pt x="3988" y="2796"/>
                  <a:pt x="3974" y="2805"/>
                </a:cubicBezTo>
                <a:cubicBezTo>
                  <a:pt x="3961" y="2813"/>
                  <a:pt x="3929" y="2820"/>
                  <a:pt x="3929" y="2820"/>
                </a:cubicBezTo>
                <a:cubicBezTo>
                  <a:pt x="3919" y="2826"/>
                  <a:pt x="3898" y="2843"/>
                  <a:pt x="3884" y="2843"/>
                </a:cubicBezTo>
                <a:cubicBezTo>
                  <a:pt x="3858" y="2843"/>
                  <a:pt x="3842" y="2817"/>
                  <a:pt x="3816" y="2813"/>
                </a:cubicBezTo>
                <a:cubicBezTo>
                  <a:pt x="3789" y="2809"/>
                  <a:pt x="3761" y="2808"/>
                  <a:pt x="3734" y="2805"/>
                </a:cubicBezTo>
                <a:cubicBezTo>
                  <a:pt x="3705" y="2798"/>
                  <a:pt x="3687" y="2785"/>
                  <a:pt x="3659" y="2775"/>
                </a:cubicBezTo>
                <a:cubicBezTo>
                  <a:pt x="3592" y="2799"/>
                  <a:pt x="3544" y="2769"/>
                  <a:pt x="3487" y="2745"/>
                </a:cubicBezTo>
                <a:cubicBezTo>
                  <a:pt x="3439" y="2725"/>
                  <a:pt x="3381" y="2716"/>
                  <a:pt x="3330" y="2708"/>
                </a:cubicBezTo>
                <a:cubicBezTo>
                  <a:pt x="3270" y="2686"/>
                  <a:pt x="3265" y="2694"/>
                  <a:pt x="3181" y="2700"/>
                </a:cubicBezTo>
                <a:cubicBezTo>
                  <a:pt x="3115" y="2717"/>
                  <a:pt x="3159" y="2688"/>
                  <a:pt x="3136" y="2648"/>
                </a:cubicBezTo>
                <a:cubicBezTo>
                  <a:pt x="3117" y="2615"/>
                  <a:pt x="3061" y="2629"/>
                  <a:pt x="3023" y="2626"/>
                </a:cubicBezTo>
                <a:cubicBezTo>
                  <a:pt x="2998" y="2617"/>
                  <a:pt x="2974" y="2610"/>
                  <a:pt x="2949" y="2603"/>
                </a:cubicBezTo>
                <a:cubicBezTo>
                  <a:pt x="2907" y="2612"/>
                  <a:pt x="2898" y="2616"/>
                  <a:pt x="2874" y="2581"/>
                </a:cubicBezTo>
                <a:cubicBezTo>
                  <a:pt x="2869" y="2563"/>
                  <a:pt x="2870" y="2542"/>
                  <a:pt x="2859" y="2528"/>
                </a:cubicBezTo>
                <a:cubicBezTo>
                  <a:pt x="2835" y="2498"/>
                  <a:pt x="2762" y="2494"/>
                  <a:pt x="2732" y="2491"/>
                </a:cubicBezTo>
                <a:cubicBezTo>
                  <a:pt x="2726" y="2475"/>
                  <a:pt x="2721" y="2436"/>
                  <a:pt x="2709" y="2424"/>
                </a:cubicBezTo>
                <a:cubicBezTo>
                  <a:pt x="2703" y="2418"/>
                  <a:pt x="2694" y="2420"/>
                  <a:pt x="2687" y="2416"/>
                </a:cubicBezTo>
                <a:cubicBezTo>
                  <a:pt x="2630" y="2384"/>
                  <a:pt x="2588" y="2359"/>
                  <a:pt x="2522" y="2349"/>
                </a:cubicBezTo>
                <a:cubicBezTo>
                  <a:pt x="2462" y="2354"/>
                  <a:pt x="2426" y="2340"/>
                  <a:pt x="2395" y="2386"/>
                </a:cubicBezTo>
                <a:cubicBezTo>
                  <a:pt x="2393" y="2394"/>
                  <a:pt x="2394" y="2403"/>
                  <a:pt x="2388" y="2409"/>
                </a:cubicBezTo>
                <a:cubicBezTo>
                  <a:pt x="2382" y="2415"/>
                  <a:pt x="2373" y="2413"/>
                  <a:pt x="2365" y="2416"/>
                </a:cubicBezTo>
                <a:cubicBezTo>
                  <a:pt x="2323" y="2430"/>
                  <a:pt x="2282" y="2439"/>
                  <a:pt x="2238" y="2446"/>
                </a:cubicBezTo>
                <a:cubicBezTo>
                  <a:pt x="2205" y="2458"/>
                  <a:pt x="2189" y="2473"/>
                  <a:pt x="2163" y="2498"/>
                </a:cubicBezTo>
                <a:cubicBezTo>
                  <a:pt x="2155" y="2524"/>
                  <a:pt x="2148" y="2543"/>
                  <a:pt x="2133" y="2566"/>
                </a:cubicBezTo>
                <a:cubicBezTo>
                  <a:pt x="2128" y="2581"/>
                  <a:pt x="2123" y="2596"/>
                  <a:pt x="2118" y="2611"/>
                </a:cubicBezTo>
                <a:cubicBezTo>
                  <a:pt x="2116" y="2618"/>
                  <a:pt x="2111" y="2633"/>
                  <a:pt x="2111" y="2633"/>
                </a:cubicBezTo>
                <a:cubicBezTo>
                  <a:pt x="2117" y="2676"/>
                  <a:pt x="2127" y="2712"/>
                  <a:pt x="2141" y="2753"/>
                </a:cubicBezTo>
                <a:cubicBezTo>
                  <a:pt x="2146" y="2768"/>
                  <a:pt x="2156" y="2798"/>
                  <a:pt x="2156" y="2798"/>
                </a:cubicBezTo>
                <a:cubicBezTo>
                  <a:pt x="2153" y="2825"/>
                  <a:pt x="2156" y="2854"/>
                  <a:pt x="2148" y="2880"/>
                </a:cubicBezTo>
                <a:cubicBezTo>
                  <a:pt x="2143" y="2897"/>
                  <a:pt x="2128" y="2910"/>
                  <a:pt x="2118" y="2925"/>
                </a:cubicBezTo>
                <a:cubicBezTo>
                  <a:pt x="2113" y="2932"/>
                  <a:pt x="2103" y="2947"/>
                  <a:pt x="2103" y="2947"/>
                </a:cubicBezTo>
                <a:cubicBezTo>
                  <a:pt x="2094" y="2978"/>
                  <a:pt x="2081" y="2982"/>
                  <a:pt x="2051" y="2992"/>
                </a:cubicBezTo>
                <a:cubicBezTo>
                  <a:pt x="1983" y="3037"/>
                  <a:pt x="2024" y="3020"/>
                  <a:pt x="1924" y="3030"/>
                </a:cubicBezTo>
                <a:cubicBezTo>
                  <a:pt x="1906" y="3027"/>
                  <a:pt x="1888" y="3027"/>
                  <a:pt x="1871" y="3022"/>
                </a:cubicBezTo>
                <a:cubicBezTo>
                  <a:pt x="1838" y="3012"/>
                  <a:pt x="1821" y="2964"/>
                  <a:pt x="1797" y="2940"/>
                </a:cubicBezTo>
                <a:cubicBezTo>
                  <a:pt x="1784" y="2901"/>
                  <a:pt x="1772" y="2859"/>
                  <a:pt x="1737" y="2835"/>
                </a:cubicBezTo>
                <a:cubicBezTo>
                  <a:pt x="1719" y="2809"/>
                  <a:pt x="1718" y="2793"/>
                  <a:pt x="1692" y="2775"/>
                </a:cubicBezTo>
                <a:cubicBezTo>
                  <a:pt x="1665" y="2734"/>
                  <a:pt x="1662" y="2722"/>
                  <a:pt x="1617" y="2708"/>
                </a:cubicBezTo>
                <a:cubicBezTo>
                  <a:pt x="1589" y="2665"/>
                  <a:pt x="1618" y="2699"/>
                  <a:pt x="1580" y="2678"/>
                </a:cubicBezTo>
                <a:cubicBezTo>
                  <a:pt x="1564" y="2669"/>
                  <a:pt x="1535" y="2648"/>
                  <a:pt x="1535" y="2648"/>
                </a:cubicBezTo>
                <a:cubicBezTo>
                  <a:pt x="1505" y="2604"/>
                  <a:pt x="1459" y="2601"/>
                  <a:pt x="1408" y="2596"/>
                </a:cubicBezTo>
                <a:cubicBezTo>
                  <a:pt x="1380" y="2586"/>
                  <a:pt x="1365" y="2583"/>
                  <a:pt x="1340" y="2558"/>
                </a:cubicBezTo>
                <a:cubicBezTo>
                  <a:pt x="1333" y="2551"/>
                  <a:pt x="1327" y="2541"/>
                  <a:pt x="1318" y="2536"/>
                </a:cubicBezTo>
                <a:cubicBezTo>
                  <a:pt x="1304" y="2528"/>
                  <a:pt x="1273" y="2521"/>
                  <a:pt x="1273" y="2521"/>
                </a:cubicBezTo>
                <a:cubicBezTo>
                  <a:pt x="1266" y="2516"/>
                  <a:pt x="1259" y="2509"/>
                  <a:pt x="1251" y="2506"/>
                </a:cubicBezTo>
                <a:cubicBezTo>
                  <a:pt x="1239" y="2501"/>
                  <a:pt x="1223" y="2506"/>
                  <a:pt x="1213" y="2498"/>
                </a:cubicBezTo>
                <a:cubicBezTo>
                  <a:pt x="1129" y="2434"/>
                  <a:pt x="1222" y="2466"/>
                  <a:pt x="1161" y="2446"/>
                </a:cubicBezTo>
                <a:cubicBezTo>
                  <a:pt x="1153" y="2443"/>
                  <a:pt x="1146" y="2441"/>
                  <a:pt x="1138" y="2439"/>
                </a:cubicBezTo>
                <a:cubicBezTo>
                  <a:pt x="1114" y="2423"/>
                  <a:pt x="1107" y="2405"/>
                  <a:pt x="1094" y="2379"/>
                </a:cubicBezTo>
                <a:cubicBezTo>
                  <a:pt x="1090" y="2372"/>
                  <a:pt x="1092" y="2362"/>
                  <a:pt x="1086" y="2356"/>
                </a:cubicBezTo>
                <a:cubicBezTo>
                  <a:pt x="1081" y="2351"/>
                  <a:pt x="1071" y="2351"/>
                  <a:pt x="1064" y="2349"/>
                </a:cubicBezTo>
                <a:cubicBezTo>
                  <a:pt x="973" y="2288"/>
                  <a:pt x="961" y="2278"/>
                  <a:pt x="847" y="2267"/>
                </a:cubicBezTo>
                <a:cubicBezTo>
                  <a:pt x="791" y="2255"/>
                  <a:pt x="737" y="2239"/>
                  <a:pt x="682" y="2222"/>
                </a:cubicBezTo>
                <a:cubicBezTo>
                  <a:pt x="654" y="2203"/>
                  <a:pt x="618" y="2202"/>
                  <a:pt x="592" y="2184"/>
                </a:cubicBezTo>
                <a:cubicBezTo>
                  <a:pt x="547" y="2153"/>
                  <a:pt x="487" y="2141"/>
                  <a:pt x="435" y="2124"/>
                </a:cubicBezTo>
                <a:cubicBezTo>
                  <a:pt x="409" y="2115"/>
                  <a:pt x="392" y="2104"/>
                  <a:pt x="368" y="2094"/>
                </a:cubicBezTo>
                <a:cubicBezTo>
                  <a:pt x="354" y="2088"/>
                  <a:pt x="323" y="2080"/>
                  <a:pt x="323" y="2080"/>
                </a:cubicBezTo>
                <a:cubicBezTo>
                  <a:pt x="299" y="2044"/>
                  <a:pt x="277" y="2008"/>
                  <a:pt x="263" y="1967"/>
                </a:cubicBezTo>
                <a:cubicBezTo>
                  <a:pt x="272" y="1927"/>
                  <a:pt x="276" y="1912"/>
                  <a:pt x="316" y="1900"/>
                </a:cubicBezTo>
                <a:cubicBezTo>
                  <a:pt x="328" y="1863"/>
                  <a:pt x="347" y="1872"/>
                  <a:pt x="383" y="1863"/>
                </a:cubicBezTo>
                <a:cubicBezTo>
                  <a:pt x="418" y="1854"/>
                  <a:pt x="452" y="1841"/>
                  <a:pt x="488" y="1833"/>
                </a:cubicBezTo>
                <a:cubicBezTo>
                  <a:pt x="506" y="1806"/>
                  <a:pt x="519" y="1773"/>
                  <a:pt x="532" y="1743"/>
                </a:cubicBezTo>
                <a:cubicBezTo>
                  <a:pt x="538" y="1728"/>
                  <a:pt x="547" y="1698"/>
                  <a:pt x="547" y="1698"/>
                </a:cubicBezTo>
                <a:cubicBezTo>
                  <a:pt x="530" y="1646"/>
                  <a:pt x="527" y="1668"/>
                  <a:pt x="540" y="1631"/>
                </a:cubicBezTo>
                <a:cubicBezTo>
                  <a:pt x="552" y="1555"/>
                  <a:pt x="555" y="1603"/>
                  <a:pt x="503" y="1586"/>
                </a:cubicBezTo>
                <a:cubicBezTo>
                  <a:pt x="476" y="1568"/>
                  <a:pt x="455" y="1544"/>
                  <a:pt x="428" y="1526"/>
                </a:cubicBezTo>
                <a:cubicBezTo>
                  <a:pt x="401" y="1486"/>
                  <a:pt x="391" y="1459"/>
                  <a:pt x="435" y="1429"/>
                </a:cubicBezTo>
                <a:cubicBezTo>
                  <a:pt x="440" y="1421"/>
                  <a:pt x="444" y="1412"/>
                  <a:pt x="450" y="1406"/>
                </a:cubicBezTo>
                <a:cubicBezTo>
                  <a:pt x="456" y="1400"/>
                  <a:pt x="467" y="1398"/>
                  <a:pt x="473" y="1391"/>
                </a:cubicBezTo>
                <a:cubicBezTo>
                  <a:pt x="505" y="1355"/>
                  <a:pt x="515" y="1313"/>
                  <a:pt x="555" y="1287"/>
                </a:cubicBezTo>
                <a:cubicBezTo>
                  <a:pt x="561" y="1267"/>
                  <a:pt x="590" y="1239"/>
                  <a:pt x="570" y="1219"/>
                </a:cubicBezTo>
                <a:cubicBezTo>
                  <a:pt x="559" y="1208"/>
                  <a:pt x="540" y="1209"/>
                  <a:pt x="525" y="1204"/>
                </a:cubicBezTo>
                <a:cubicBezTo>
                  <a:pt x="479" y="1216"/>
                  <a:pt x="449" y="1251"/>
                  <a:pt x="405" y="1264"/>
                </a:cubicBezTo>
                <a:cubicBezTo>
                  <a:pt x="377" y="1245"/>
                  <a:pt x="372" y="1237"/>
                  <a:pt x="383" y="1204"/>
                </a:cubicBezTo>
                <a:cubicBezTo>
                  <a:pt x="367" y="1145"/>
                  <a:pt x="329" y="1167"/>
                  <a:pt x="278" y="1174"/>
                </a:cubicBezTo>
                <a:cubicBezTo>
                  <a:pt x="256" y="1182"/>
                  <a:pt x="233" y="1189"/>
                  <a:pt x="211" y="1197"/>
                </a:cubicBezTo>
                <a:cubicBezTo>
                  <a:pt x="200" y="1226"/>
                  <a:pt x="192" y="1240"/>
                  <a:pt x="166" y="1257"/>
                </a:cubicBezTo>
                <a:cubicBezTo>
                  <a:pt x="140" y="1296"/>
                  <a:pt x="119" y="1288"/>
                  <a:pt x="69" y="1294"/>
                </a:cubicBezTo>
                <a:cubicBezTo>
                  <a:pt x="29" y="1308"/>
                  <a:pt x="69" y="1310"/>
                  <a:pt x="8" y="1291"/>
                </a:cubicBezTo>
                <a:cubicBezTo>
                  <a:pt x="0" y="1288"/>
                  <a:pt x="15" y="4027"/>
                  <a:pt x="9" y="4021"/>
                </a:cubicBezTo>
                <a:cubicBezTo>
                  <a:pt x="3" y="4015"/>
                  <a:pt x="5814" y="4034"/>
                  <a:pt x="5806" y="4030"/>
                </a:cubicBezTo>
                <a:cubicBezTo>
                  <a:pt x="5812" y="4042"/>
                  <a:pt x="5218" y="4040"/>
                  <a:pt x="5220" y="4030"/>
                </a:cubicBezTo>
                <a:cubicBezTo>
                  <a:pt x="5224" y="4030"/>
                  <a:pt x="5709" y="4043"/>
                  <a:pt x="5833" y="4030"/>
                </a:cubicBezTo>
              </a:path>
            </a:pathLst>
          </a:custGeom>
          <a:solidFill>
            <a:srgbClr val="FFFFCC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pho</a:t>
            </a:r>
            <a:endParaRPr lang="en-US" dirty="0"/>
          </a:p>
        </p:txBody>
      </p:sp>
      <p:sp>
        <p:nvSpPr>
          <p:cNvPr id="13316" name="Freeform 1037">
            <a:extLst>
              <a:ext uri="{FF2B5EF4-FFF2-40B4-BE49-F238E27FC236}">
                <a16:creationId xmlns:a16="http://schemas.microsoft.com/office/drawing/2014/main" id="{AFC2EFC8-201E-92F2-4B68-6B4F7DFCD1CC}"/>
              </a:ext>
            </a:extLst>
          </p:cNvPr>
          <p:cNvSpPr>
            <a:spLocks/>
          </p:cNvSpPr>
          <p:nvPr/>
        </p:nvSpPr>
        <p:spPr bwMode="auto">
          <a:xfrm>
            <a:off x="-7666" y="-586951"/>
            <a:ext cx="2845763" cy="2690446"/>
          </a:xfrm>
          <a:custGeom>
            <a:avLst/>
            <a:gdLst>
              <a:gd name="T0" fmla="*/ 2147483646 w 1353"/>
              <a:gd name="T1" fmla="*/ 2147483646 h 1326"/>
              <a:gd name="T2" fmla="*/ 2147483646 w 1353"/>
              <a:gd name="T3" fmla="*/ 2147483646 h 1326"/>
              <a:gd name="T4" fmla="*/ 2147483646 w 1353"/>
              <a:gd name="T5" fmla="*/ 2147483646 h 1326"/>
              <a:gd name="T6" fmla="*/ 2147483646 w 1353"/>
              <a:gd name="T7" fmla="*/ 2147483646 h 1326"/>
              <a:gd name="T8" fmla="*/ 2147483646 w 1353"/>
              <a:gd name="T9" fmla="*/ 2147483646 h 1326"/>
              <a:gd name="T10" fmla="*/ 2147483646 w 1353"/>
              <a:gd name="T11" fmla="*/ 2147483646 h 1326"/>
              <a:gd name="T12" fmla="*/ 2147483646 w 1353"/>
              <a:gd name="T13" fmla="*/ 2147483646 h 1326"/>
              <a:gd name="T14" fmla="*/ 2147483646 w 1353"/>
              <a:gd name="T15" fmla="*/ 2147483646 h 1326"/>
              <a:gd name="T16" fmla="*/ 2147483646 w 1353"/>
              <a:gd name="T17" fmla="*/ 2147483646 h 1326"/>
              <a:gd name="T18" fmla="*/ 2147483646 w 1353"/>
              <a:gd name="T19" fmla="*/ 2147483646 h 1326"/>
              <a:gd name="T20" fmla="*/ 2147483646 w 1353"/>
              <a:gd name="T21" fmla="*/ 2147483646 h 1326"/>
              <a:gd name="T22" fmla="*/ 2147483646 w 1353"/>
              <a:gd name="T23" fmla="*/ 2147483646 h 1326"/>
              <a:gd name="T24" fmla="*/ 2147483646 w 1353"/>
              <a:gd name="T25" fmla="*/ 2147483646 h 1326"/>
              <a:gd name="T26" fmla="*/ 2147483646 w 1353"/>
              <a:gd name="T27" fmla="*/ 2147483646 h 1326"/>
              <a:gd name="T28" fmla="*/ 2147483646 w 1353"/>
              <a:gd name="T29" fmla="*/ 2147483646 h 1326"/>
              <a:gd name="T30" fmla="*/ 2147483646 w 1353"/>
              <a:gd name="T31" fmla="*/ 2147483646 h 1326"/>
              <a:gd name="T32" fmla="*/ 2147483646 w 1353"/>
              <a:gd name="T33" fmla="*/ 2147483646 h 1326"/>
              <a:gd name="T34" fmla="*/ 2147483646 w 1353"/>
              <a:gd name="T35" fmla="*/ 2147483646 h 1326"/>
              <a:gd name="T36" fmla="*/ 2147483646 w 1353"/>
              <a:gd name="T37" fmla="*/ 2147483646 h 1326"/>
              <a:gd name="T38" fmla="*/ 2147483646 w 1353"/>
              <a:gd name="T39" fmla="*/ 2147483646 h 1326"/>
              <a:gd name="T40" fmla="*/ 2147483646 w 1353"/>
              <a:gd name="T41" fmla="*/ 2147483646 h 1326"/>
              <a:gd name="T42" fmla="*/ 2147483646 w 1353"/>
              <a:gd name="T43" fmla="*/ 2147483646 h 1326"/>
              <a:gd name="T44" fmla="*/ 2147483646 w 1353"/>
              <a:gd name="T45" fmla="*/ 2147483646 h 1326"/>
              <a:gd name="T46" fmla="*/ 2147483646 w 1353"/>
              <a:gd name="T47" fmla="*/ 2147483646 h 1326"/>
              <a:gd name="T48" fmla="*/ 2147483646 w 1353"/>
              <a:gd name="T49" fmla="*/ 2147483646 h 1326"/>
              <a:gd name="T50" fmla="*/ 2147483646 w 1353"/>
              <a:gd name="T51" fmla="*/ 2147483646 h 1326"/>
              <a:gd name="T52" fmla="*/ 2147483646 w 1353"/>
              <a:gd name="T53" fmla="*/ 2147483646 h 1326"/>
              <a:gd name="T54" fmla="*/ 2147483646 w 1353"/>
              <a:gd name="T55" fmla="*/ 2147483646 h 1326"/>
              <a:gd name="T56" fmla="*/ 2147483646 w 1353"/>
              <a:gd name="T57" fmla="*/ 2147483646 h 1326"/>
              <a:gd name="T58" fmla="*/ 2147483646 w 1353"/>
              <a:gd name="T59" fmla="*/ 2147483646 h 1326"/>
              <a:gd name="T60" fmla="*/ 2147483646 w 1353"/>
              <a:gd name="T61" fmla="*/ 2147483646 h 1326"/>
              <a:gd name="T62" fmla="*/ 2147483646 w 1353"/>
              <a:gd name="T63" fmla="*/ 2147483646 h 1326"/>
              <a:gd name="T64" fmla="*/ 2147483646 w 1353"/>
              <a:gd name="T65" fmla="*/ 2147483646 h 1326"/>
              <a:gd name="T66" fmla="*/ 2147483646 w 1353"/>
              <a:gd name="T67" fmla="*/ 2147483646 h 1326"/>
              <a:gd name="T68" fmla="*/ 0 w 1353"/>
              <a:gd name="T69" fmla="*/ 2147483646 h 1326"/>
              <a:gd name="T70" fmla="*/ 2147483646 w 1353"/>
              <a:gd name="T71" fmla="*/ 2147483646 h 1326"/>
              <a:gd name="T72" fmla="*/ 2147483646 w 1353"/>
              <a:gd name="T73" fmla="*/ 2147483646 h 1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3" h="1326">
                <a:moveTo>
                  <a:pt x="557" y="49"/>
                </a:moveTo>
                <a:cubicBezTo>
                  <a:pt x="571" y="89"/>
                  <a:pt x="554" y="140"/>
                  <a:pt x="576" y="174"/>
                </a:cubicBezTo>
                <a:cubicBezTo>
                  <a:pt x="589" y="194"/>
                  <a:pt x="614" y="205"/>
                  <a:pt x="629" y="226"/>
                </a:cubicBezTo>
                <a:cubicBezTo>
                  <a:pt x="637" y="250"/>
                  <a:pt x="640" y="265"/>
                  <a:pt x="662" y="279"/>
                </a:cubicBezTo>
                <a:cubicBezTo>
                  <a:pt x="678" y="303"/>
                  <a:pt x="703" y="318"/>
                  <a:pt x="730" y="327"/>
                </a:cubicBezTo>
                <a:cubicBezTo>
                  <a:pt x="762" y="349"/>
                  <a:pt x="747" y="342"/>
                  <a:pt x="773" y="351"/>
                </a:cubicBezTo>
                <a:cubicBezTo>
                  <a:pt x="831" y="346"/>
                  <a:pt x="888" y="338"/>
                  <a:pt x="946" y="346"/>
                </a:cubicBezTo>
                <a:cubicBezTo>
                  <a:pt x="942" y="370"/>
                  <a:pt x="946" y="387"/>
                  <a:pt x="922" y="394"/>
                </a:cubicBezTo>
                <a:cubicBezTo>
                  <a:pt x="896" y="411"/>
                  <a:pt x="895" y="451"/>
                  <a:pt x="926" y="462"/>
                </a:cubicBezTo>
                <a:cubicBezTo>
                  <a:pt x="940" y="481"/>
                  <a:pt x="994" y="543"/>
                  <a:pt x="1013" y="553"/>
                </a:cubicBezTo>
                <a:cubicBezTo>
                  <a:pt x="1026" y="560"/>
                  <a:pt x="1051" y="562"/>
                  <a:pt x="1066" y="567"/>
                </a:cubicBezTo>
                <a:cubicBezTo>
                  <a:pt x="1086" y="581"/>
                  <a:pt x="1107" y="580"/>
                  <a:pt x="1128" y="591"/>
                </a:cubicBezTo>
                <a:cubicBezTo>
                  <a:pt x="1141" y="598"/>
                  <a:pt x="1161" y="610"/>
                  <a:pt x="1171" y="620"/>
                </a:cubicBezTo>
                <a:cubicBezTo>
                  <a:pt x="1175" y="624"/>
                  <a:pt x="1177" y="630"/>
                  <a:pt x="1181" y="634"/>
                </a:cubicBezTo>
                <a:cubicBezTo>
                  <a:pt x="1190" y="641"/>
                  <a:pt x="1201" y="643"/>
                  <a:pt x="1210" y="649"/>
                </a:cubicBezTo>
                <a:cubicBezTo>
                  <a:pt x="1213" y="654"/>
                  <a:pt x="1214" y="660"/>
                  <a:pt x="1219" y="663"/>
                </a:cubicBezTo>
                <a:cubicBezTo>
                  <a:pt x="1228" y="668"/>
                  <a:pt x="1248" y="673"/>
                  <a:pt x="1248" y="673"/>
                </a:cubicBezTo>
                <a:cubicBezTo>
                  <a:pt x="1252" y="685"/>
                  <a:pt x="1249" y="702"/>
                  <a:pt x="1258" y="711"/>
                </a:cubicBezTo>
                <a:cubicBezTo>
                  <a:pt x="1265" y="718"/>
                  <a:pt x="1286" y="721"/>
                  <a:pt x="1286" y="721"/>
                </a:cubicBezTo>
                <a:cubicBezTo>
                  <a:pt x="1294" y="742"/>
                  <a:pt x="1328" y="755"/>
                  <a:pt x="1344" y="778"/>
                </a:cubicBezTo>
                <a:cubicBezTo>
                  <a:pt x="1353" y="804"/>
                  <a:pt x="1340" y="798"/>
                  <a:pt x="1320" y="812"/>
                </a:cubicBezTo>
                <a:cubicBezTo>
                  <a:pt x="1315" y="843"/>
                  <a:pt x="1310" y="880"/>
                  <a:pt x="1282" y="898"/>
                </a:cubicBezTo>
                <a:cubicBezTo>
                  <a:pt x="1277" y="895"/>
                  <a:pt x="1270" y="894"/>
                  <a:pt x="1267" y="889"/>
                </a:cubicBezTo>
                <a:cubicBezTo>
                  <a:pt x="1262" y="880"/>
                  <a:pt x="1269" y="867"/>
                  <a:pt x="1262" y="860"/>
                </a:cubicBezTo>
                <a:cubicBezTo>
                  <a:pt x="1255" y="853"/>
                  <a:pt x="1243" y="857"/>
                  <a:pt x="1234" y="855"/>
                </a:cubicBezTo>
                <a:cubicBezTo>
                  <a:pt x="1220" y="835"/>
                  <a:pt x="1220" y="817"/>
                  <a:pt x="1200" y="802"/>
                </a:cubicBezTo>
                <a:cubicBezTo>
                  <a:pt x="1182" y="752"/>
                  <a:pt x="1128" y="750"/>
                  <a:pt x="1085" y="735"/>
                </a:cubicBezTo>
                <a:cubicBezTo>
                  <a:pt x="1073" y="718"/>
                  <a:pt x="1076" y="704"/>
                  <a:pt x="1056" y="697"/>
                </a:cubicBezTo>
                <a:cubicBezTo>
                  <a:pt x="1049" y="716"/>
                  <a:pt x="1045" y="724"/>
                  <a:pt x="1027" y="735"/>
                </a:cubicBezTo>
                <a:cubicBezTo>
                  <a:pt x="1015" y="755"/>
                  <a:pt x="998" y="772"/>
                  <a:pt x="989" y="793"/>
                </a:cubicBezTo>
                <a:cubicBezTo>
                  <a:pt x="976" y="822"/>
                  <a:pt x="971" y="854"/>
                  <a:pt x="960" y="884"/>
                </a:cubicBezTo>
                <a:cubicBezTo>
                  <a:pt x="967" y="903"/>
                  <a:pt x="977" y="902"/>
                  <a:pt x="994" y="913"/>
                </a:cubicBezTo>
                <a:cubicBezTo>
                  <a:pt x="1005" y="930"/>
                  <a:pt x="1014" y="935"/>
                  <a:pt x="1032" y="942"/>
                </a:cubicBezTo>
                <a:cubicBezTo>
                  <a:pt x="1036" y="975"/>
                  <a:pt x="1040" y="985"/>
                  <a:pt x="1051" y="1014"/>
                </a:cubicBezTo>
                <a:cubicBezTo>
                  <a:pt x="1055" y="1023"/>
                  <a:pt x="1061" y="1042"/>
                  <a:pt x="1061" y="1042"/>
                </a:cubicBezTo>
                <a:cubicBezTo>
                  <a:pt x="1050" y="1085"/>
                  <a:pt x="1022" y="1079"/>
                  <a:pt x="984" y="1090"/>
                </a:cubicBezTo>
                <a:cubicBezTo>
                  <a:pt x="964" y="1104"/>
                  <a:pt x="957" y="1125"/>
                  <a:pt x="936" y="1138"/>
                </a:cubicBezTo>
                <a:cubicBezTo>
                  <a:pt x="933" y="1148"/>
                  <a:pt x="927" y="1157"/>
                  <a:pt x="926" y="1167"/>
                </a:cubicBezTo>
                <a:cubicBezTo>
                  <a:pt x="925" y="1183"/>
                  <a:pt x="929" y="1201"/>
                  <a:pt x="922" y="1215"/>
                </a:cubicBezTo>
                <a:cubicBezTo>
                  <a:pt x="917" y="1225"/>
                  <a:pt x="893" y="1234"/>
                  <a:pt x="893" y="1234"/>
                </a:cubicBezTo>
                <a:cubicBezTo>
                  <a:pt x="880" y="1272"/>
                  <a:pt x="876" y="1312"/>
                  <a:pt x="835" y="1326"/>
                </a:cubicBezTo>
                <a:cubicBezTo>
                  <a:pt x="801" y="1302"/>
                  <a:pt x="817" y="1308"/>
                  <a:pt x="787" y="1302"/>
                </a:cubicBezTo>
                <a:cubicBezTo>
                  <a:pt x="793" y="1240"/>
                  <a:pt x="787" y="1257"/>
                  <a:pt x="821" y="1225"/>
                </a:cubicBezTo>
                <a:cubicBezTo>
                  <a:pt x="828" y="1205"/>
                  <a:pt x="823" y="1199"/>
                  <a:pt x="811" y="1182"/>
                </a:cubicBezTo>
                <a:cubicBezTo>
                  <a:pt x="818" y="1162"/>
                  <a:pt x="825" y="1163"/>
                  <a:pt x="845" y="1158"/>
                </a:cubicBezTo>
                <a:cubicBezTo>
                  <a:pt x="855" y="1142"/>
                  <a:pt x="859" y="1128"/>
                  <a:pt x="864" y="1110"/>
                </a:cubicBezTo>
                <a:cubicBezTo>
                  <a:pt x="862" y="1068"/>
                  <a:pt x="863" y="1026"/>
                  <a:pt x="859" y="985"/>
                </a:cubicBezTo>
                <a:cubicBezTo>
                  <a:pt x="857" y="969"/>
                  <a:pt x="845" y="957"/>
                  <a:pt x="840" y="942"/>
                </a:cubicBezTo>
                <a:cubicBezTo>
                  <a:pt x="837" y="932"/>
                  <a:pt x="830" y="913"/>
                  <a:pt x="830" y="913"/>
                </a:cubicBezTo>
                <a:cubicBezTo>
                  <a:pt x="826" y="886"/>
                  <a:pt x="806" y="822"/>
                  <a:pt x="778" y="812"/>
                </a:cubicBezTo>
                <a:cubicBezTo>
                  <a:pt x="764" y="831"/>
                  <a:pt x="760" y="834"/>
                  <a:pt x="739" y="822"/>
                </a:cubicBezTo>
                <a:cubicBezTo>
                  <a:pt x="732" y="802"/>
                  <a:pt x="727" y="795"/>
                  <a:pt x="710" y="783"/>
                </a:cubicBezTo>
                <a:cubicBezTo>
                  <a:pt x="699" y="766"/>
                  <a:pt x="696" y="754"/>
                  <a:pt x="682" y="740"/>
                </a:cubicBezTo>
                <a:cubicBezTo>
                  <a:pt x="674" y="716"/>
                  <a:pt x="671" y="648"/>
                  <a:pt x="648" y="644"/>
                </a:cubicBezTo>
                <a:cubicBezTo>
                  <a:pt x="623" y="640"/>
                  <a:pt x="597" y="641"/>
                  <a:pt x="571" y="639"/>
                </a:cubicBezTo>
                <a:cubicBezTo>
                  <a:pt x="561" y="611"/>
                  <a:pt x="551" y="603"/>
                  <a:pt x="523" y="596"/>
                </a:cubicBezTo>
                <a:cubicBezTo>
                  <a:pt x="488" y="571"/>
                  <a:pt x="514" y="525"/>
                  <a:pt x="490" y="495"/>
                </a:cubicBezTo>
                <a:cubicBezTo>
                  <a:pt x="485" y="488"/>
                  <a:pt x="469" y="484"/>
                  <a:pt x="461" y="481"/>
                </a:cubicBezTo>
                <a:cubicBezTo>
                  <a:pt x="419" y="520"/>
                  <a:pt x="437" y="491"/>
                  <a:pt x="403" y="476"/>
                </a:cubicBezTo>
                <a:cubicBezTo>
                  <a:pt x="394" y="472"/>
                  <a:pt x="384" y="473"/>
                  <a:pt x="374" y="471"/>
                </a:cubicBezTo>
                <a:cubicBezTo>
                  <a:pt x="355" y="441"/>
                  <a:pt x="338" y="447"/>
                  <a:pt x="307" y="457"/>
                </a:cubicBezTo>
                <a:cubicBezTo>
                  <a:pt x="297" y="419"/>
                  <a:pt x="293" y="410"/>
                  <a:pt x="259" y="390"/>
                </a:cubicBezTo>
                <a:cubicBezTo>
                  <a:pt x="240" y="364"/>
                  <a:pt x="220" y="339"/>
                  <a:pt x="202" y="313"/>
                </a:cubicBezTo>
                <a:cubicBezTo>
                  <a:pt x="182" y="284"/>
                  <a:pt x="170" y="252"/>
                  <a:pt x="139" y="231"/>
                </a:cubicBezTo>
                <a:cubicBezTo>
                  <a:pt x="133" y="215"/>
                  <a:pt x="125" y="202"/>
                  <a:pt x="115" y="188"/>
                </a:cubicBezTo>
                <a:cubicBezTo>
                  <a:pt x="105" y="192"/>
                  <a:pt x="96" y="198"/>
                  <a:pt x="86" y="188"/>
                </a:cubicBezTo>
                <a:cubicBezTo>
                  <a:pt x="83" y="185"/>
                  <a:pt x="86" y="177"/>
                  <a:pt x="82" y="174"/>
                </a:cubicBezTo>
                <a:cubicBezTo>
                  <a:pt x="75" y="169"/>
                  <a:pt x="66" y="171"/>
                  <a:pt x="58" y="169"/>
                </a:cubicBezTo>
                <a:cubicBezTo>
                  <a:pt x="56" y="156"/>
                  <a:pt x="56" y="143"/>
                  <a:pt x="53" y="130"/>
                </a:cubicBezTo>
                <a:cubicBezTo>
                  <a:pt x="42" y="81"/>
                  <a:pt x="62" y="76"/>
                  <a:pt x="0" y="71"/>
                </a:cubicBezTo>
                <a:cubicBezTo>
                  <a:pt x="54" y="52"/>
                  <a:pt x="576" y="82"/>
                  <a:pt x="555" y="53"/>
                </a:cubicBezTo>
                <a:cubicBezTo>
                  <a:pt x="537" y="0"/>
                  <a:pt x="584" y="115"/>
                  <a:pt x="561" y="62"/>
                </a:cubicBezTo>
                <a:cubicBezTo>
                  <a:pt x="557" y="53"/>
                  <a:pt x="570" y="68"/>
                  <a:pt x="570" y="68"/>
                </a:cubicBezTo>
                <a:cubicBezTo>
                  <a:pt x="570" y="68"/>
                  <a:pt x="564" y="62"/>
                  <a:pt x="561" y="71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Freeform 1039">
            <a:extLst>
              <a:ext uri="{FF2B5EF4-FFF2-40B4-BE49-F238E27FC236}">
                <a16:creationId xmlns:a16="http://schemas.microsoft.com/office/drawing/2014/main" id="{8264C90A-F05D-B2B0-80A8-AB2B9133873D}"/>
              </a:ext>
            </a:extLst>
          </p:cNvPr>
          <p:cNvSpPr>
            <a:spLocks/>
          </p:cNvSpPr>
          <p:nvPr/>
        </p:nvSpPr>
        <p:spPr bwMode="auto">
          <a:xfrm>
            <a:off x="8970062" y="3102045"/>
            <a:ext cx="1132410" cy="661452"/>
          </a:xfrm>
          <a:custGeom>
            <a:avLst/>
            <a:gdLst>
              <a:gd name="T0" fmla="*/ 2147483646 w 430"/>
              <a:gd name="T1" fmla="*/ 2147483646 h 326"/>
              <a:gd name="T2" fmla="*/ 2147483646 w 430"/>
              <a:gd name="T3" fmla="*/ 2147483646 h 326"/>
              <a:gd name="T4" fmla="*/ 2147483646 w 430"/>
              <a:gd name="T5" fmla="*/ 2147483646 h 326"/>
              <a:gd name="T6" fmla="*/ 2147483646 w 430"/>
              <a:gd name="T7" fmla="*/ 2147483646 h 326"/>
              <a:gd name="T8" fmla="*/ 2147483646 w 430"/>
              <a:gd name="T9" fmla="*/ 2147483646 h 326"/>
              <a:gd name="T10" fmla="*/ 2147483646 w 430"/>
              <a:gd name="T11" fmla="*/ 2147483646 h 326"/>
              <a:gd name="T12" fmla="*/ 2147483646 w 430"/>
              <a:gd name="T13" fmla="*/ 2147483646 h 326"/>
              <a:gd name="T14" fmla="*/ 2147483646 w 430"/>
              <a:gd name="T15" fmla="*/ 2147483646 h 326"/>
              <a:gd name="T16" fmla="*/ 2147483646 w 430"/>
              <a:gd name="T17" fmla="*/ 2147483646 h 326"/>
              <a:gd name="T18" fmla="*/ 2147483646 w 430"/>
              <a:gd name="T19" fmla="*/ 2147483646 h 326"/>
              <a:gd name="T20" fmla="*/ 2147483646 w 430"/>
              <a:gd name="T21" fmla="*/ 2147483646 h 326"/>
              <a:gd name="T22" fmla="*/ 2147483646 w 430"/>
              <a:gd name="T23" fmla="*/ 2147483646 h 326"/>
              <a:gd name="T24" fmla="*/ 2147483646 w 430"/>
              <a:gd name="T25" fmla="*/ 2147483646 h 326"/>
              <a:gd name="T26" fmla="*/ 2147483646 w 430"/>
              <a:gd name="T27" fmla="*/ 2147483646 h 326"/>
              <a:gd name="T28" fmla="*/ 2147483646 w 430"/>
              <a:gd name="T29" fmla="*/ 2147483646 h 326"/>
              <a:gd name="T30" fmla="*/ 2147483646 w 430"/>
              <a:gd name="T31" fmla="*/ 2147483646 h 326"/>
              <a:gd name="T32" fmla="*/ 2147483646 w 430"/>
              <a:gd name="T33" fmla="*/ 2147483646 h 326"/>
              <a:gd name="T34" fmla="*/ 2147483646 w 430"/>
              <a:gd name="T35" fmla="*/ 2147483646 h 326"/>
              <a:gd name="T36" fmla="*/ 2147483646 w 430"/>
              <a:gd name="T37" fmla="*/ 2147483646 h 326"/>
              <a:gd name="T38" fmla="*/ 2147483646 w 430"/>
              <a:gd name="T39" fmla="*/ 2147483646 h 326"/>
              <a:gd name="T40" fmla="*/ 2147483646 w 430"/>
              <a:gd name="T41" fmla="*/ 2147483646 h 326"/>
              <a:gd name="T42" fmla="*/ 2147483646 w 430"/>
              <a:gd name="T43" fmla="*/ 2147483646 h 326"/>
              <a:gd name="T44" fmla="*/ 2147483646 w 430"/>
              <a:gd name="T45" fmla="*/ 2147483646 h 326"/>
              <a:gd name="T46" fmla="*/ 2147483646 w 430"/>
              <a:gd name="T47" fmla="*/ 2147483646 h 326"/>
              <a:gd name="T48" fmla="*/ 2147483646 w 430"/>
              <a:gd name="T49" fmla="*/ 2147483646 h 326"/>
              <a:gd name="T50" fmla="*/ 2147483646 w 430"/>
              <a:gd name="T51" fmla="*/ 2147483646 h 326"/>
              <a:gd name="T52" fmla="*/ 2147483646 w 430"/>
              <a:gd name="T53" fmla="*/ 2147483646 h 326"/>
              <a:gd name="T54" fmla="*/ 2147483646 w 430"/>
              <a:gd name="T55" fmla="*/ 2147483646 h 326"/>
              <a:gd name="T56" fmla="*/ 2147483646 w 430"/>
              <a:gd name="T57" fmla="*/ 2147483646 h 326"/>
              <a:gd name="T58" fmla="*/ 2147483646 w 430"/>
              <a:gd name="T59" fmla="*/ 2147483646 h 3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0" h="326">
                <a:moveTo>
                  <a:pt x="343" y="169"/>
                </a:moveTo>
                <a:cubicBezTo>
                  <a:pt x="338" y="155"/>
                  <a:pt x="361" y="133"/>
                  <a:pt x="367" y="115"/>
                </a:cubicBezTo>
                <a:cubicBezTo>
                  <a:pt x="370" y="106"/>
                  <a:pt x="394" y="103"/>
                  <a:pt x="394" y="103"/>
                </a:cubicBezTo>
                <a:cubicBezTo>
                  <a:pt x="408" y="89"/>
                  <a:pt x="413" y="64"/>
                  <a:pt x="421" y="46"/>
                </a:cubicBezTo>
                <a:cubicBezTo>
                  <a:pt x="425" y="37"/>
                  <a:pt x="430" y="19"/>
                  <a:pt x="430" y="19"/>
                </a:cubicBezTo>
                <a:cubicBezTo>
                  <a:pt x="402" y="0"/>
                  <a:pt x="409" y="38"/>
                  <a:pt x="394" y="43"/>
                </a:cubicBezTo>
                <a:cubicBezTo>
                  <a:pt x="380" y="48"/>
                  <a:pt x="388" y="45"/>
                  <a:pt x="370" y="49"/>
                </a:cubicBezTo>
                <a:cubicBezTo>
                  <a:pt x="332" y="74"/>
                  <a:pt x="358" y="69"/>
                  <a:pt x="289" y="73"/>
                </a:cubicBezTo>
                <a:cubicBezTo>
                  <a:pt x="280" y="79"/>
                  <a:pt x="272" y="88"/>
                  <a:pt x="262" y="94"/>
                </a:cubicBezTo>
                <a:cubicBezTo>
                  <a:pt x="245" y="103"/>
                  <a:pt x="240" y="101"/>
                  <a:pt x="226" y="115"/>
                </a:cubicBezTo>
                <a:cubicBezTo>
                  <a:pt x="203" y="114"/>
                  <a:pt x="173" y="125"/>
                  <a:pt x="157" y="109"/>
                </a:cubicBezTo>
                <a:cubicBezTo>
                  <a:pt x="133" y="85"/>
                  <a:pt x="156" y="95"/>
                  <a:pt x="136" y="88"/>
                </a:cubicBezTo>
                <a:cubicBezTo>
                  <a:pt x="115" y="95"/>
                  <a:pt x="124" y="125"/>
                  <a:pt x="112" y="142"/>
                </a:cubicBezTo>
                <a:cubicBezTo>
                  <a:pt x="96" y="165"/>
                  <a:pt x="61" y="164"/>
                  <a:pt x="37" y="166"/>
                </a:cubicBezTo>
                <a:cubicBezTo>
                  <a:pt x="18" y="170"/>
                  <a:pt x="10" y="174"/>
                  <a:pt x="4" y="193"/>
                </a:cubicBezTo>
                <a:cubicBezTo>
                  <a:pt x="5" y="208"/>
                  <a:pt x="0" y="227"/>
                  <a:pt x="10" y="238"/>
                </a:cubicBezTo>
                <a:cubicBezTo>
                  <a:pt x="22" y="251"/>
                  <a:pt x="33" y="253"/>
                  <a:pt x="43" y="268"/>
                </a:cubicBezTo>
                <a:cubicBezTo>
                  <a:pt x="46" y="299"/>
                  <a:pt x="42" y="303"/>
                  <a:pt x="70" y="310"/>
                </a:cubicBezTo>
                <a:cubicBezTo>
                  <a:pt x="83" y="323"/>
                  <a:pt x="96" y="320"/>
                  <a:pt x="112" y="325"/>
                </a:cubicBezTo>
                <a:cubicBezTo>
                  <a:pt x="119" y="324"/>
                  <a:pt x="127" y="326"/>
                  <a:pt x="133" y="322"/>
                </a:cubicBezTo>
                <a:cubicBezTo>
                  <a:pt x="139" y="318"/>
                  <a:pt x="138" y="306"/>
                  <a:pt x="145" y="304"/>
                </a:cubicBezTo>
                <a:cubicBezTo>
                  <a:pt x="148" y="303"/>
                  <a:pt x="151" y="302"/>
                  <a:pt x="154" y="301"/>
                </a:cubicBezTo>
                <a:cubicBezTo>
                  <a:pt x="161" y="302"/>
                  <a:pt x="168" y="305"/>
                  <a:pt x="175" y="304"/>
                </a:cubicBezTo>
                <a:cubicBezTo>
                  <a:pt x="181" y="304"/>
                  <a:pt x="193" y="298"/>
                  <a:pt x="193" y="298"/>
                </a:cubicBezTo>
                <a:cubicBezTo>
                  <a:pt x="205" y="310"/>
                  <a:pt x="208" y="306"/>
                  <a:pt x="223" y="301"/>
                </a:cubicBezTo>
                <a:cubicBezTo>
                  <a:pt x="236" y="282"/>
                  <a:pt x="236" y="279"/>
                  <a:pt x="259" y="274"/>
                </a:cubicBezTo>
                <a:cubicBezTo>
                  <a:pt x="286" y="233"/>
                  <a:pt x="239" y="239"/>
                  <a:pt x="307" y="244"/>
                </a:cubicBezTo>
                <a:cubicBezTo>
                  <a:pt x="317" y="247"/>
                  <a:pt x="324" y="253"/>
                  <a:pt x="334" y="256"/>
                </a:cubicBezTo>
                <a:cubicBezTo>
                  <a:pt x="352" y="250"/>
                  <a:pt x="350" y="224"/>
                  <a:pt x="355" y="208"/>
                </a:cubicBezTo>
                <a:cubicBezTo>
                  <a:pt x="352" y="192"/>
                  <a:pt x="347" y="184"/>
                  <a:pt x="343" y="169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1040">
            <a:extLst>
              <a:ext uri="{FF2B5EF4-FFF2-40B4-BE49-F238E27FC236}">
                <a16:creationId xmlns:a16="http://schemas.microsoft.com/office/drawing/2014/main" id="{0A8CBD8D-EE7B-491B-1CAC-42CE803B43BB}"/>
              </a:ext>
            </a:extLst>
          </p:cNvPr>
          <p:cNvSpPr>
            <a:spLocks/>
          </p:cNvSpPr>
          <p:nvPr/>
        </p:nvSpPr>
        <p:spPr bwMode="auto">
          <a:xfrm>
            <a:off x="5797885" y="3656496"/>
            <a:ext cx="1185034" cy="395653"/>
          </a:xfrm>
          <a:custGeom>
            <a:avLst/>
            <a:gdLst>
              <a:gd name="T0" fmla="*/ 2147483646 w 563"/>
              <a:gd name="T1" fmla="*/ 2147483646 h 195"/>
              <a:gd name="T2" fmla="*/ 2147483646 w 563"/>
              <a:gd name="T3" fmla="*/ 2147483646 h 195"/>
              <a:gd name="T4" fmla="*/ 2147483646 w 563"/>
              <a:gd name="T5" fmla="*/ 2147483646 h 195"/>
              <a:gd name="T6" fmla="*/ 2147483646 w 563"/>
              <a:gd name="T7" fmla="*/ 2147483646 h 195"/>
              <a:gd name="T8" fmla="*/ 2147483646 w 563"/>
              <a:gd name="T9" fmla="*/ 2147483646 h 195"/>
              <a:gd name="T10" fmla="*/ 2147483646 w 563"/>
              <a:gd name="T11" fmla="*/ 2147483646 h 195"/>
              <a:gd name="T12" fmla="*/ 2147483646 w 563"/>
              <a:gd name="T13" fmla="*/ 2147483646 h 195"/>
              <a:gd name="T14" fmla="*/ 2147483646 w 563"/>
              <a:gd name="T15" fmla="*/ 2147483646 h 195"/>
              <a:gd name="T16" fmla="*/ 2147483646 w 563"/>
              <a:gd name="T17" fmla="*/ 2147483646 h 195"/>
              <a:gd name="T18" fmla="*/ 2147483646 w 563"/>
              <a:gd name="T19" fmla="*/ 2147483646 h 195"/>
              <a:gd name="T20" fmla="*/ 2147483646 w 563"/>
              <a:gd name="T21" fmla="*/ 2147483646 h 195"/>
              <a:gd name="T22" fmla="*/ 2147483646 w 563"/>
              <a:gd name="T23" fmla="*/ 2147483646 h 195"/>
              <a:gd name="T24" fmla="*/ 2147483646 w 563"/>
              <a:gd name="T25" fmla="*/ 2147483646 h 195"/>
              <a:gd name="T26" fmla="*/ 2147483646 w 563"/>
              <a:gd name="T27" fmla="*/ 2147483646 h 195"/>
              <a:gd name="T28" fmla="*/ 2147483646 w 563"/>
              <a:gd name="T29" fmla="*/ 2147483646 h 195"/>
              <a:gd name="T30" fmla="*/ 2147483646 w 563"/>
              <a:gd name="T31" fmla="*/ 2147483646 h 195"/>
              <a:gd name="T32" fmla="*/ 2147483646 w 563"/>
              <a:gd name="T33" fmla="*/ 2147483646 h 195"/>
              <a:gd name="T34" fmla="*/ 2147483646 w 563"/>
              <a:gd name="T35" fmla="*/ 2147483646 h 195"/>
              <a:gd name="T36" fmla="*/ 2147483646 w 563"/>
              <a:gd name="T37" fmla="*/ 2147483646 h 195"/>
              <a:gd name="T38" fmla="*/ 2147483646 w 563"/>
              <a:gd name="T39" fmla="*/ 2147483646 h 195"/>
              <a:gd name="T40" fmla="*/ 2147483646 w 563"/>
              <a:gd name="T41" fmla="*/ 2147483646 h 195"/>
              <a:gd name="T42" fmla="*/ 2147483646 w 563"/>
              <a:gd name="T43" fmla="*/ 2147483646 h 195"/>
              <a:gd name="T44" fmla="*/ 2147483646 w 563"/>
              <a:gd name="T45" fmla="*/ 2147483646 h 195"/>
              <a:gd name="T46" fmla="*/ 2147483646 w 563"/>
              <a:gd name="T47" fmla="*/ 2147483646 h 195"/>
              <a:gd name="T48" fmla="*/ 2147483646 w 563"/>
              <a:gd name="T49" fmla="*/ 2147483646 h 195"/>
              <a:gd name="T50" fmla="*/ 2147483646 w 563"/>
              <a:gd name="T51" fmla="*/ 2147483646 h 195"/>
              <a:gd name="T52" fmla="*/ 2147483646 w 563"/>
              <a:gd name="T53" fmla="*/ 0 h 195"/>
              <a:gd name="T54" fmla="*/ 2147483646 w 563"/>
              <a:gd name="T55" fmla="*/ 2147483646 h 195"/>
              <a:gd name="T56" fmla="*/ 2147483646 w 563"/>
              <a:gd name="T57" fmla="*/ 2147483646 h 195"/>
              <a:gd name="T58" fmla="*/ 2147483646 w 563"/>
              <a:gd name="T59" fmla="*/ 2147483646 h 195"/>
              <a:gd name="T60" fmla="*/ 2147483646 w 563"/>
              <a:gd name="T61" fmla="*/ 2147483646 h 195"/>
              <a:gd name="T62" fmla="*/ 2147483646 w 563"/>
              <a:gd name="T63" fmla="*/ 2147483646 h 195"/>
              <a:gd name="T64" fmla="*/ 2147483646 w 563"/>
              <a:gd name="T65" fmla="*/ 2147483646 h 195"/>
              <a:gd name="T66" fmla="*/ 2147483646 w 563"/>
              <a:gd name="T67" fmla="*/ 2147483646 h 195"/>
              <a:gd name="T68" fmla="*/ 2147483646 w 563"/>
              <a:gd name="T69" fmla="*/ 2147483646 h 195"/>
              <a:gd name="T70" fmla="*/ 2147483646 w 563"/>
              <a:gd name="T71" fmla="*/ 2147483646 h 195"/>
              <a:gd name="T72" fmla="*/ 2147483646 w 563"/>
              <a:gd name="T73" fmla="*/ 2147483646 h 195"/>
              <a:gd name="T74" fmla="*/ 2147483646 w 563"/>
              <a:gd name="T75" fmla="*/ 2147483646 h 195"/>
              <a:gd name="T76" fmla="*/ 2147483646 w 563"/>
              <a:gd name="T77" fmla="*/ 2147483646 h 195"/>
              <a:gd name="T78" fmla="*/ 2147483646 w 563"/>
              <a:gd name="T79" fmla="*/ 2147483646 h 195"/>
              <a:gd name="T80" fmla="*/ 2147483646 w 563"/>
              <a:gd name="T81" fmla="*/ 2147483646 h 195"/>
              <a:gd name="T82" fmla="*/ 2147483646 w 563"/>
              <a:gd name="T83" fmla="*/ 2147483646 h 195"/>
              <a:gd name="T84" fmla="*/ 2147483646 w 563"/>
              <a:gd name="T85" fmla="*/ 2147483646 h 1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3" h="195">
                <a:moveTo>
                  <a:pt x="405" y="192"/>
                </a:moveTo>
                <a:cubicBezTo>
                  <a:pt x="426" y="178"/>
                  <a:pt x="445" y="188"/>
                  <a:pt x="468" y="192"/>
                </a:cubicBezTo>
                <a:cubicBezTo>
                  <a:pt x="473" y="191"/>
                  <a:pt x="479" y="193"/>
                  <a:pt x="483" y="189"/>
                </a:cubicBezTo>
                <a:cubicBezTo>
                  <a:pt x="487" y="185"/>
                  <a:pt x="483" y="173"/>
                  <a:pt x="489" y="171"/>
                </a:cubicBezTo>
                <a:cubicBezTo>
                  <a:pt x="504" y="167"/>
                  <a:pt x="497" y="169"/>
                  <a:pt x="510" y="165"/>
                </a:cubicBezTo>
                <a:cubicBezTo>
                  <a:pt x="521" y="154"/>
                  <a:pt x="532" y="158"/>
                  <a:pt x="537" y="144"/>
                </a:cubicBezTo>
                <a:cubicBezTo>
                  <a:pt x="538" y="136"/>
                  <a:pt x="537" y="127"/>
                  <a:pt x="540" y="120"/>
                </a:cubicBezTo>
                <a:cubicBezTo>
                  <a:pt x="541" y="117"/>
                  <a:pt x="547" y="120"/>
                  <a:pt x="549" y="117"/>
                </a:cubicBezTo>
                <a:cubicBezTo>
                  <a:pt x="555" y="109"/>
                  <a:pt x="558" y="90"/>
                  <a:pt x="558" y="90"/>
                </a:cubicBezTo>
                <a:cubicBezTo>
                  <a:pt x="556" y="68"/>
                  <a:pt x="563" y="48"/>
                  <a:pt x="540" y="54"/>
                </a:cubicBezTo>
                <a:cubicBezTo>
                  <a:pt x="535" y="62"/>
                  <a:pt x="534" y="65"/>
                  <a:pt x="525" y="69"/>
                </a:cubicBezTo>
                <a:cubicBezTo>
                  <a:pt x="519" y="72"/>
                  <a:pt x="507" y="75"/>
                  <a:pt x="507" y="75"/>
                </a:cubicBezTo>
                <a:cubicBezTo>
                  <a:pt x="500" y="86"/>
                  <a:pt x="494" y="86"/>
                  <a:pt x="483" y="93"/>
                </a:cubicBezTo>
                <a:cubicBezTo>
                  <a:pt x="475" y="105"/>
                  <a:pt x="474" y="118"/>
                  <a:pt x="459" y="123"/>
                </a:cubicBezTo>
                <a:cubicBezTo>
                  <a:pt x="451" y="121"/>
                  <a:pt x="439" y="123"/>
                  <a:pt x="438" y="111"/>
                </a:cubicBezTo>
                <a:cubicBezTo>
                  <a:pt x="437" y="103"/>
                  <a:pt x="439" y="95"/>
                  <a:pt x="441" y="87"/>
                </a:cubicBezTo>
                <a:cubicBezTo>
                  <a:pt x="442" y="81"/>
                  <a:pt x="447" y="69"/>
                  <a:pt x="447" y="69"/>
                </a:cubicBezTo>
                <a:cubicBezTo>
                  <a:pt x="440" y="48"/>
                  <a:pt x="417" y="60"/>
                  <a:pt x="399" y="54"/>
                </a:cubicBezTo>
                <a:cubicBezTo>
                  <a:pt x="374" y="59"/>
                  <a:pt x="370" y="63"/>
                  <a:pt x="339" y="66"/>
                </a:cubicBezTo>
                <a:cubicBezTo>
                  <a:pt x="329" y="81"/>
                  <a:pt x="324" y="78"/>
                  <a:pt x="306" y="75"/>
                </a:cubicBezTo>
                <a:cubicBezTo>
                  <a:pt x="296" y="60"/>
                  <a:pt x="297" y="37"/>
                  <a:pt x="282" y="27"/>
                </a:cubicBezTo>
                <a:cubicBezTo>
                  <a:pt x="267" y="31"/>
                  <a:pt x="267" y="38"/>
                  <a:pt x="252" y="42"/>
                </a:cubicBezTo>
                <a:cubicBezTo>
                  <a:pt x="237" y="52"/>
                  <a:pt x="218" y="45"/>
                  <a:pt x="201" y="57"/>
                </a:cubicBezTo>
                <a:cubicBezTo>
                  <a:pt x="185" y="52"/>
                  <a:pt x="172" y="41"/>
                  <a:pt x="156" y="36"/>
                </a:cubicBezTo>
                <a:cubicBezTo>
                  <a:pt x="151" y="22"/>
                  <a:pt x="148" y="19"/>
                  <a:pt x="135" y="27"/>
                </a:cubicBezTo>
                <a:cubicBezTo>
                  <a:pt x="118" y="24"/>
                  <a:pt x="101" y="22"/>
                  <a:pt x="84" y="18"/>
                </a:cubicBezTo>
                <a:cubicBezTo>
                  <a:pt x="75" y="9"/>
                  <a:pt x="69" y="4"/>
                  <a:pt x="57" y="0"/>
                </a:cubicBezTo>
                <a:cubicBezTo>
                  <a:pt x="41" y="5"/>
                  <a:pt x="50" y="17"/>
                  <a:pt x="54" y="30"/>
                </a:cubicBezTo>
                <a:cubicBezTo>
                  <a:pt x="53" y="34"/>
                  <a:pt x="54" y="40"/>
                  <a:pt x="51" y="42"/>
                </a:cubicBezTo>
                <a:cubicBezTo>
                  <a:pt x="48" y="44"/>
                  <a:pt x="45" y="40"/>
                  <a:pt x="42" y="39"/>
                </a:cubicBezTo>
                <a:cubicBezTo>
                  <a:pt x="31" y="34"/>
                  <a:pt x="12" y="21"/>
                  <a:pt x="12" y="21"/>
                </a:cubicBezTo>
                <a:cubicBezTo>
                  <a:pt x="0" y="38"/>
                  <a:pt x="11" y="109"/>
                  <a:pt x="24" y="129"/>
                </a:cubicBezTo>
                <a:cubicBezTo>
                  <a:pt x="25" y="134"/>
                  <a:pt x="23" y="141"/>
                  <a:pt x="27" y="144"/>
                </a:cubicBezTo>
                <a:cubicBezTo>
                  <a:pt x="32" y="147"/>
                  <a:pt x="39" y="142"/>
                  <a:pt x="45" y="141"/>
                </a:cubicBezTo>
                <a:cubicBezTo>
                  <a:pt x="65" y="136"/>
                  <a:pt x="84" y="124"/>
                  <a:pt x="105" y="120"/>
                </a:cubicBezTo>
                <a:cubicBezTo>
                  <a:pt x="136" y="99"/>
                  <a:pt x="122" y="122"/>
                  <a:pt x="147" y="126"/>
                </a:cubicBezTo>
                <a:cubicBezTo>
                  <a:pt x="162" y="128"/>
                  <a:pt x="177" y="128"/>
                  <a:pt x="192" y="129"/>
                </a:cubicBezTo>
                <a:cubicBezTo>
                  <a:pt x="218" y="146"/>
                  <a:pt x="174" y="119"/>
                  <a:pt x="231" y="138"/>
                </a:cubicBezTo>
                <a:cubicBezTo>
                  <a:pt x="238" y="140"/>
                  <a:pt x="239" y="152"/>
                  <a:pt x="246" y="156"/>
                </a:cubicBezTo>
                <a:cubicBezTo>
                  <a:pt x="254" y="161"/>
                  <a:pt x="273" y="165"/>
                  <a:pt x="273" y="165"/>
                </a:cubicBezTo>
                <a:cubicBezTo>
                  <a:pt x="284" y="176"/>
                  <a:pt x="288" y="190"/>
                  <a:pt x="303" y="195"/>
                </a:cubicBezTo>
                <a:cubicBezTo>
                  <a:pt x="319" y="190"/>
                  <a:pt x="311" y="176"/>
                  <a:pt x="327" y="171"/>
                </a:cubicBezTo>
                <a:cubicBezTo>
                  <a:pt x="328" y="171"/>
                  <a:pt x="405" y="169"/>
                  <a:pt x="405" y="19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Freeform 1041">
            <a:extLst>
              <a:ext uri="{FF2B5EF4-FFF2-40B4-BE49-F238E27FC236}">
                <a16:creationId xmlns:a16="http://schemas.microsoft.com/office/drawing/2014/main" id="{10361F5C-D798-F213-DD09-3B928A9EA3BB}"/>
              </a:ext>
            </a:extLst>
          </p:cNvPr>
          <p:cNvSpPr>
            <a:spLocks/>
          </p:cNvSpPr>
          <p:nvPr/>
        </p:nvSpPr>
        <p:spPr bwMode="auto">
          <a:xfrm>
            <a:off x="6896741" y="3298603"/>
            <a:ext cx="136815" cy="99421"/>
          </a:xfrm>
          <a:custGeom>
            <a:avLst/>
            <a:gdLst>
              <a:gd name="T0" fmla="*/ 2147483646 w 65"/>
              <a:gd name="T1" fmla="*/ 2147483646 h 49"/>
              <a:gd name="T2" fmla="*/ 2147483646 w 65"/>
              <a:gd name="T3" fmla="*/ 2147483646 h 49"/>
              <a:gd name="T4" fmla="*/ 2147483646 w 65"/>
              <a:gd name="T5" fmla="*/ 2147483646 h 49"/>
              <a:gd name="T6" fmla="*/ 2147483646 w 65"/>
              <a:gd name="T7" fmla="*/ 2147483646 h 49"/>
              <a:gd name="T8" fmla="*/ 2147483646 w 65"/>
              <a:gd name="T9" fmla="*/ 2147483646 h 49"/>
              <a:gd name="T10" fmla="*/ 2147483646 w 65"/>
              <a:gd name="T11" fmla="*/ 2147483646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49">
                <a:moveTo>
                  <a:pt x="19" y="10"/>
                </a:moveTo>
                <a:cubicBezTo>
                  <a:pt x="35" y="7"/>
                  <a:pt x="40" y="0"/>
                  <a:pt x="55" y="4"/>
                </a:cubicBezTo>
                <a:cubicBezTo>
                  <a:pt x="65" y="19"/>
                  <a:pt x="54" y="40"/>
                  <a:pt x="40" y="49"/>
                </a:cubicBezTo>
                <a:cubicBezTo>
                  <a:pt x="7" y="45"/>
                  <a:pt x="22" y="46"/>
                  <a:pt x="4" y="28"/>
                </a:cubicBezTo>
                <a:cubicBezTo>
                  <a:pt x="3" y="25"/>
                  <a:pt x="0" y="22"/>
                  <a:pt x="1" y="19"/>
                </a:cubicBezTo>
                <a:cubicBezTo>
                  <a:pt x="3" y="14"/>
                  <a:pt x="28" y="10"/>
                  <a:pt x="19" y="1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042">
            <a:extLst>
              <a:ext uri="{FF2B5EF4-FFF2-40B4-BE49-F238E27FC236}">
                <a16:creationId xmlns:a16="http://schemas.microsoft.com/office/drawing/2014/main" id="{64D8D153-644A-BDDC-00F5-EE7045990B5C}"/>
              </a:ext>
            </a:extLst>
          </p:cNvPr>
          <p:cNvSpPr>
            <a:spLocks/>
          </p:cNvSpPr>
          <p:nvPr/>
        </p:nvSpPr>
        <p:spPr bwMode="auto">
          <a:xfrm>
            <a:off x="7005467" y="3156179"/>
            <a:ext cx="130501" cy="229277"/>
          </a:xfrm>
          <a:custGeom>
            <a:avLst/>
            <a:gdLst>
              <a:gd name="T0" fmla="*/ 2147483646 w 62"/>
              <a:gd name="T1" fmla="*/ 2147483646 h 113"/>
              <a:gd name="T2" fmla="*/ 2147483646 w 62"/>
              <a:gd name="T3" fmla="*/ 2147483646 h 113"/>
              <a:gd name="T4" fmla="*/ 2147483646 w 62"/>
              <a:gd name="T5" fmla="*/ 2147483646 h 113"/>
              <a:gd name="T6" fmla="*/ 2147483646 w 62"/>
              <a:gd name="T7" fmla="*/ 2147483646 h 113"/>
              <a:gd name="T8" fmla="*/ 2147483646 w 62"/>
              <a:gd name="T9" fmla="*/ 2147483646 h 113"/>
              <a:gd name="T10" fmla="*/ 2147483646 w 62"/>
              <a:gd name="T11" fmla="*/ 214748364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113">
                <a:moveTo>
                  <a:pt x="46" y="107"/>
                </a:moveTo>
                <a:cubicBezTo>
                  <a:pt x="62" y="83"/>
                  <a:pt x="51" y="67"/>
                  <a:pt x="43" y="44"/>
                </a:cubicBezTo>
                <a:cubicBezTo>
                  <a:pt x="40" y="18"/>
                  <a:pt x="41" y="0"/>
                  <a:pt x="16" y="17"/>
                </a:cubicBezTo>
                <a:cubicBezTo>
                  <a:pt x="12" y="39"/>
                  <a:pt x="0" y="72"/>
                  <a:pt x="22" y="86"/>
                </a:cubicBezTo>
                <a:cubicBezTo>
                  <a:pt x="27" y="101"/>
                  <a:pt x="34" y="108"/>
                  <a:pt x="49" y="113"/>
                </a:cubicBezTo>
                <a:cubicBezTo>
                  <a:pt x="53" y="102"/>
                  <a:pt x="55" y="103"/>
                  <a:pt x="46" y="10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043">
            <a:extLst>
              <a:ext uri="{FF2B5EF4-FFF2-40B4-BE49-F238E27FC236}">
                <a16:creationId xmlns:a16="http://schemas.microsoft.com/office/drawing/2014/main" id="{8206345C-0AC3-7A03-6FD6-1D165B73D904}"/>
              </a:ext>
            </a:extLst>
          </p:cNvPr>
          <p:cNvSpPr>
            <a:spLocks/>
          </p:cNvSpPr>
          <p:nvPr/>
        </p:nvSpPr>
        <p:spPr bwMode="auto">
          <a:xfrm>
            <a:off x="7135624" y="2925424"/>
            <a:ext cx="221010" cy="294205"/>
          </a:xfrm>
          <a:custGeom>
            <a:avLst/>
            <a:gdLst>
              <a:gd name="T0" fmla="*/ 2147483646 w 105"/>
              <a:gd name="T1" fmla="*/ 2147483646 h 145"/>
              <a:gd name="T2" fmla="*/ 2147483646 w 105"/>
              <a:gd name="T3" fmla="*/ 2147483646 h 145"/>
              <a:gd name="T4" fmla="*/ 2147483646 w 105"/>
              <a:gd name="T5" fmla="*/ 2147483646 h 145"/>
              <a:gd name="T6" fmla="*/ 2147483646 w 105"/>
              <a:gd name="T7" fmla="*/ 2147483646 h 145"/>
              <a:gd name="T8" fmla="*/ 2147483646 w 105"/>
              <a:gd name="T9" fmla="*/ 2147483646 h 145"/>
              <a:gd name="T10" fmla="*/ 2147483646 w 105"/>
              <a:gd name="T11" fmla="*/ 2147483646 h 145"/>
              <a:gd name="T12" fmla="*/ 2147483646 w 105"/>
              <a:gd name="T13" fmla="*/ 2147483646 h 145"/>
              <a:gd name="T14" fmla="*/ 2147483646 w 105"/>
              <a:gd name="T15" fmla="*/ 2147483646 h 145"/>
              <a:gd name="T16" fmla="*/ 2147483646 w 105"/>
              <a:gd name="T17" fmla="*/ 2147483646 h 145"/>
              <a:gd name="T18" fmla="*/ 2147483646 w 105"/>
              <a:gd name="T19" fmla="*/ 2147483646 h 145"/>
              <a:gd name="T20" fmla="*/ 2147483646 w 105"/>
              <a:gd name="T21" fmla="*/ 2147483646 h 145"/>
              <a:gd name="T22" fmla="*/ 2147483646 w 105"/>
              <a:gd name="T23" fmla="*/ 214748364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45">
                <a:moveTo>
                  <a:pt x="15" y="76"/>
                </a:moveTo>
                <a:cubicBezTo>
                  <a:pt x="14" y="67"/>
                  <a:pt x="9" y="38"/>
                  <a:pt x="15" y="28"/>
                </a:cubicBezTo>
                <a:cubicBezTo>
                  <a:pt x="19" y="22"/>
                  <a:pt x="33" y="16"/>
                  <a:pt x="33" y="16"/>
                </a:cubicBezTo>
                <a:cubicBezTo>
                  <a:pt x="38" y="0"/>
                  <a:pt x="49" y="3"/>
                  <a:pt x="66" y="1"/>
                </a:cubicBezTo>
                <a:cubicBezTo>
                  <a:pt x="77" y="4"/>
                  <a:pt x="96" y="16"/>
                  <a:pt x="96" y="16"/>
                </a:cubicBezTo>
                <a:cubicBezTo>
                  <a:pt x="96" y="20"/>
                  <a:pt x="105" y="94"/>
                  <a:pt x="99" y="109"/>
                </a:cubicBezTo>
                <a:cubicBezTo>
                  <a:pt x="98" y="112"/>
                  <a:pt x="93" y="111"/>
                  <a:pt x="90" y="112"/>
                </a:cubicBezTo>
                <a:cubicBezTo>
                  <a:pt x="81" y="116"/>
                  <a:pt x="63" y="124"/>
                  <a:pt x="63" y="124"/>
                </a:cubicBezTo>
                <a:cubicBezTo>
                  <a:pt x="59" y="136"/>
                  <a:pt x="57" y="141"/>
                  <a:pt x="45" y="145"/>
                </a:cubicBezTo>
                <a:cubicBezTo>
                  <a:pt x="31" y="140"/>
                  <a:pt x="27" y="126"/>
                  <a:pt x="15" y="118"/>
                </a:cubicBezTo>
                <a:cubicBezTo>
                  <a:pt x="1" y="97"/>
                  <a:pt x="0" y="83"/>
                  <a:pt x="15" y="61"/>
                </a:cubicBezTo>
                <a:cubicBezTo>
                  <a:pt x="14" y="56"/>
                  <a:pt x="3" y="28"/>
                  <a:pt x="15" y="2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44">
            <a:extLst>
              <a:ext uri="{FF2B5EF4-FFF2-40B4-BE49-F238E27FC236}">
                <a16:creationId xmlns:a16="http://schemas.microsoft.com/office/drawing/2014/main" id="{B0B9B93F-7BC3-C031-7CCB-7B50520727D4}"/>
              </a:ext>
            </a:extLst>
          </p:cNvPr>
          <p:cNvSpPr>
            <a:spLocks/>
          </p:cNvSpPr>
          <p:nvPr/>
        </p:nvSpPr>
        <p:spPr bwMode="auto">
          <a:xfrm>
            <a:off x="6553875" y="2005518"/>
            <a:ext cx="149446" cy="322611"/>
          </a:xfrm>
          <a:custGeom>
            <a:avLst/>
            <a:gdLst>
              <a:gd name="T0" fmla="*/ 2147483646 w 71"/>
              <a:gd name="T1" fmla="*/ 2147483646 h 159"/>
              <a:gd name="T2" fmla="*/ 2147483646 w 71"/>
              <a:gd name="T3" fmla="*/ 2147483646 h 159"/>
              <a:gd name="T4" fmla="*/ 2147483646 w 71"/>
              <a:gd name="T5" fmla="*/ 2147483646 h 159"/>
              <a:gd name="T6" fmla="*/ 2147483646 w 71"/>
              <a:gd name="T7" fmla="*/ 2147483646 h 159"/>
              <a:gd name="T8" fmla="*/ 2147483646 w 71"/>
              <a:gd name="T9" fmla="*/ 0 h 159"/>
              <a:gd name="T10" fmla="*/ 0 w 71"/>
              <a:gd name="T11" fmla="*/ 2147483646 h 159"/>
              <a:gd name="T12" fmla="*/ 2147483646 w 71"/>
              <a:gd name="T13" fmla="*/ 2147483646 h 159"/>
              <a:gd name="T14" fmla="*/ 2147483646 w 71"/>
              <a:gd name="T15" fmla="*/ 2147483646 h 159"/>
              <a:gd name="T16" fmla="*/ 2147483646 w 71"/>
              <a:gd name="T17" fmla="*/ 2147483646 h 159"/>
              <a:gd name="T18" fmla="*/ 2147483646 w 71"/>
              <a:gd name="T19" fmla="*/ 2147483646 h 159"/>
              <a:gd name="T20" fmla="*/ 2147483646 w 71"/>
              <a:gd name="T21" fmla="*/ 2147483646 h 159"/>
              <a:gd name="T22" fmla="*/ 2147483646 w 71"/>
              <a:gd name="T23" fmla="*/ 2147483646 h 159"/>
              <a:gd name="T24" fmla="*/ 2147483646 w 71"/>
              <a:gd name="T25" fmla="*/ 2147483646 h 159"/>
              <a:gd name="T26" fmla="*/ 2147483646 w 71"/>
              <a:gd name="T27" fmla="*/ 2147483646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1" h="159">
                <a:moveTo>
                  <a:pt x="51" y="132"/>
                </a:moveTo>
                <a:cubicBezTo>
                  <a:pt x="71" y="125"/>
                  <a:pt x="48" y="102"/>
                  <a:pt x="69" y="81"/>
                </a:cubicBezTo>
                <a:cubicBezTo>
                  <a:pt x="68" y="75"/>
                  <a:pt x="56" y="34"/>
                  <a:pt x="54" y="30"/>
                </a:cubicBezTo>
                <a:cubicBezTo>
                  <a:pt x="52" y="27"/>
                  <a:pt x="48" y="28"/>
                  <a:pt x="45" y="27"/>
                </a:cubicBezTo>
                <a:cubicBezTo>
                  <a:pt x="39" y="15"/>
                  <a:pt x="38" y="8"/>
                  <a:pt x="27" y="0"/>
                </a:cubicBezTo>
                <a:cubicBezTo>
                  <a:pt x="8" y="6"/>
                  <a:pt x="6" y="5"/>
                  <a:pt x="0" y="24"/>
                </a:cubicBezTo>
                <a:cubicBezTo>
                  <a:pt x="1" y="29"/>
                  <a:pt x="0" y="35"/>
                  <a:pt x="3" y="39"/>
                </a:cubicBezTo>
                <a:cubicBezTo>
                  <a:pt x="5" y="42"/>
                  <a:pt x="10" y="42"/>
                  <a:pt x="12" y="45"/>
                </a:cubicBezTo>
                <a:cubicBezTo>
                  <a:pt x="17" y="53"/>
                  <a:pt x="21" y="72"/>
                  <a:pt x="21" y="72"/>
                </a:cubicBezTo>
                <a:cubicBezTo>
                  <a:pt x="20" y="82"/>
                  <a:pt x="20" y="92"/>
                  <a:pt x="18" y="102"/>
                </a:cubicBezTo>
                <a:cubicBezTo>
                  <a:pt x="16" y="111"/>
                  <a:pt x="9" y="129"/>
                  <a:pt x="9" y="129"/>
                </a:cubicBezTo>
                <a:cubicBezTo>
                  <a:pt x="16" y="151"/>
                  <a:pt x="4" y="123"/>
                  <a:pt x="30" y="141"/>
                </a:cubicBezTo>
                <a:cubicBezTo>
                  <a:pt x="36" y="145"/>
                  <a:pt x="42" y="159"/>
                  <a:pt x="42" y="159"/>
                </a:cubicBezTo>
                <a:cubicBezTo>
                  <a:pt x="59" y="153"/>
                  <a:pt x="57" y="148"/>
                  <a:pt x="51" y="13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045">
            <a:extLst>
              <a:ext uri="{FF2B5EF4-FFF2-40B4-BE49-F238E27FC236}">
                <a16:creationId xmlns:a16="http://schemas.microsoft.com/office/drawing/2014/main" id="{A136AC4B-D34F-7161-FA68-D9BFCBFCFA8A}"/>
              </a:ext>
            </a:extLst>
          </p:cNvPr>
          <p:cNvSpPr>
            <a:spLocks/>
          </p:cNvSpPr>
          <p:nvPr/>
        </p:nvSpPr>
        <p:spPr bwMode="auto">
          <a:xfrm>
            <a:off x="6668329" y="2422910"/>
            <a:ext cx="303099" cy="188697"/>
          </a:xfrm>
          <a:custGeom>
            <a:avLst/>
            <a:gdLst>
              <a:gd name="T0" fmla="*/ 2147483646 w 144"/>
              <a:gd name="T1" fmla="*/ 2147483646 h 93"/>
              <a:gd name="T2" fmla="*/ 2147483646 w 144"/>
              <a:gd name="T3" fmla="*/ 2147483646 h 93"/>
              <a:gd name="T4" fmla="*/ 2147483646 w 144"/>
              <a:gd name="T5" fmla="*/ 2147483646 h 93"/>
              <a:gd name="T6" fmla="*/ 2147483646 w 144"/>
              <a:gd name="T7" fmla="*/ 0 h 93"/>
              <a:gd name="T8" fmla="*/ 2147483646 w 144"/>
              <a:gd name="T9" fmla="*/ 2147483646 h 93"/>
              <a:gd name="T10" fmla="*/ 2147483646 w 144"/>
              <a:gd name="T11" fmla="*/ 2147483646 h 93"/>
              <a:gd name="T12" fmla="*/ 2147483646 w 144"/>
              <a:gd name="T13" fmla="*/ 2147483646 h 93"/>
              <a:gd name="T14" fmla="*/ 2147483646 w 144"/>
              <a:gd name="T15" fmla="*/ 2147483646 h 93"/>
              <a:gd name="T16" fmla="*/ 2147483646 w 144"/>
              <a:gd name="T17" fmla="*/ 2147483646 h 93"/>
              <a:gd name="T18" fmla="*/ 2147483646 w 144"/>
              <a:gd name="T19" fmla="*/ 2147483646 h 93"/>
              <a:gd name="T20" fmla="*/ 2147483646 w 144"/>
              <a:gd name="T21" fmla="*/ 2147483646 h 93"/>
              <a:gd name="T22" fmla="*/ 2147483646 w 144"/>
              <a:gd name="T23" fmla="*/ 2147483646 h 93"/>
              <a:gd name="T24" fmla="*/ 2147483646 w 144"/>
              <a:gd name="T25" fmla="*/ 2147483646 h 93"/>
              <a:gd name="T26" fmla="*/ 2147483646 w 144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3">
                <a:moveTo>
                  <a:pt x="12" y="66"/>
                </a:moveTo>
                <a:cubicBezTo>
                  <a:pt x="33" y="52"/>
                  <a:pt x="26" y="60"/>
                  <a:pt x="36" y="45"/>
                </a:cubicBezTo>
                <a:cubicBezTo>
                  <a:pt x="40" y="25"/>
                  <a:pt x="43" y="25"/>
                  <a:pt x="63" y="21"/>
                </a:cubicBezTo>
                <a:cubicBezTo>
                  <a:pt x="78" y="6"/>
                  <a:pt x="98" y="20"/>
                  <a:pt x="105" y="0"/>
                </a:cubicBezTo>
                <a:cubicBezTo>
                  <a:pt x="115" y="3"/>
                  <a:pt x="135" y="9"/>
                  <a:pt x="135" y="9"/>
                </a:cubicBezTo>
                <a:cubicBezTo>
                  <a:pt x="141" y="27"/>
                  <a:pt x="144" y="42"/>
                  <a:pt x="126" y="54"/>
                </a:cubicBezTo>
                <a:cubicBezTo>
                  <a:pt x="121" y="69"/>
                  <a:pt x="116" y="61"/>
                  <a:pt x="105" y="54"/>
                </a:cubicBezTo>
                <a:cubicBezTo>
                  <a:pt x="87" y="58"/>
                  <a:pt x="89" y="65"/>
                  <a:pt x="72" y="69"/>
                </a:cubicBezTo>
                <a:cubicBezTo>
                  <a:pt x="58" y="79"/>
                  <a:pt x="66" y="74"/>
                  <a:pt x="45" y="81"/>
                </a:cubicBezTo>
                <a:cubicBezTo>
                  <a:pt x="38" y="83"/>
                  <a:pt x="27" y="93"/>
                  <a:pt x="27" y="93"/>
                </a:cubicBezTo>
                <a:cubicBezTo>
                  <a:pt x="16" y="86"/>
                  <a:pt x="7" y="88"/>
                  <a:pt x="3" y="75"/>
                </a:cubicBezTo>
                <a:cubicBezTo>
                  <a:pt x="9" y="51"/>
                  <a:pt x="0" y="72"/>
                  <a:pt x="24" y="60"/>
                </a:cubicBezTo>
                <a:cubicBezTo>
                  <a:pt x="32" y="56"/>
                  <a:pt x="28" y="48"/>
                  <a:pt x="33" y="42"/>
                </a:cubicBezTo>
                <a:cubicBezTo>
                  <a:pt x="52" y="18"/>
                  <a:pt x="35" y="50"/>
                  <a:pt x="45" y="30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046">
            <a:extLst>
              <a:ext uri="{FF2B5EF4-FFF2-40B4-BE49-F238E27FC236}">
                <a16:creationId xmlns:a16="http://schemas.microsoft.com/office/drawing/2014/main" id="{0951806D-0D76-F86B-22A8-2B1F0F3A38D1}"/>
              </a:ext>
            </a:extLst>
          </p:cNvPr>
          <p:cNvSpPr>
            <a:spLocks/>
          </p:cNvSpPr>
          <p:nvPr/>
        </p:nvSpPr>
        <p:spPr bwMode="auto">
          <a:xfrm>
            <a:off x="6540776" y="2574811"/>
            <a:ext cx="101034" cy="194784"/>
          </a:xfrm>
          <a:custGeom>
            <a:avLst/>
            <a:gdLst>
              <a:gd name="T0" fmla="*/ 2147483646 w 62"/>
              <a:gd name="T1" fmla="*/ 2147483646 h 97"/>
              <a:gd name="T2" fmla="*/ 2147483646 w 62"/>
              <a:gd name="T3" fmla="*/ 2147483646 h 97"/>
              <a:gd name="T4" fmla="*/ 2147483646 w 62"/>
              <a:gd name="T5" fmla="*/ 0 h 97"/>
              <a:gd name="T6" fmla="*/ 0 w 62"/>
              <a:gd name="T7" fmla="*/ 2147483646 h 97"/>
              <a:gd name="T8" fmla="*/ 2147483646 w 62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97">
                <a:moveTo>
                  <a:pt x="39" y="63"/>
                </a:moveTo>
                <a:cubicBezTo>
                  <a:pt x="57" y="51"/>
                  <a:pt x="53" y="29"/>
                  <a:pt x="36" y="18"/>
                </a:cubicBezTo>
                <a:cubicBezTo>
                  <a:pt x="29" y="8"/>
                  <a:pt x="24" y="4"/>
                  <a:pt x="12" y="0"/>
                </a:cubicBezTo>
                <a:cubicBezTo>
                  <a:pt x="5" y="22"/>
                  <a:pt x="2" y="43"/>
                  <a:pt x="0" y="66"/>
                </a:cubicBezTo>
                <a:cubicBezTo>
                  <a:pt x="10" y="97"/>
                  <a:pt x="62" y="63"/>
                  <a:pt x="39" y="6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047">
            <a:extLst>
              <a:ext uri="{FF2B5EF4-FFF2-40B4-BE49-F238E27FC236}">
                <a16:creationId xmlns:a16="http://schemas.microsoft.com/office/drawing/2014/main" id="{1E6C48A1-2C0E-90ED-846B-B51F53C61AAE}"/>
              </a:ext>
            </a:extLst>
          </p:cNvPr>
          <p:cNvSpPr>
            <a:spLocks/>
          </p:cNvSpPr>
          <p:nvPr/>
        </p:nvSpPr>
        <p:spPr bwMode="auto">
          <a:xfrm>
            <a:off x="6702443" y="2826869"/>
            <a:ext cx="103138" cy="121740"/>
          </a:xfrm>
          <a:custGeom>
            <a:avLst/>
            <a:gdLst>
              <a:gd name="T0" fmla="*/ 2147483646 w 49"/>
              <a:gd name="T1" fmla="*/ 2147483646 h 60"/>
              <a:gd name="T2" fmla="*/ 0 w 49"/>
              <a:gd name="T3" fmla="*/ 2147483646 h 60"/>
              <a:gd name="T4" fmla="*/ 2147483646 w 49"/>
              <a:gd name="T5" fmla="*/ 2147483646 h 60"/>
              <a:gd name="T6" fmla="*/ 2147483646 w 49"/>
              <a:gd name="T7" fmla="*/ 2147483646 h 60"/>
              <a:gd name="T8" fmla="*/ 2147483646 w 49"/>
              <a:gd name="T9" fmla="*/ 0 h 60"/>
              <a:gd name="T10" fmla="*/ 2147483646 w 49"/>
              <a:gd name="T11" fmla="*/ 2147483646 h 60"/>
              <a:gd name="T12" fmla="*/ 2147483646 w 49"/>
              <a:gd name="T13" fmla="*/ 2147483646 h 60"/>
              <a:gd name="T14" fmla="*/ 2147483646 w 49"/>
              <a:gd name="T15" fmla="*/ 2147483646 h 60"/>
              <a:gd name="T16" fmla="*/ 2147483646 w 49"/>
              <a:gd name="T17" fmla="*/ 2147483646 h 60"/>
              <a:gd name="T18" fmla="*/ 2147483646 w 49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" h="60">
                <a:moveTo>
                  <a:pt x="18" y="54"/>
                </a:moveTo>
                <a:cubicBezTo>
                  <a:pt x="14" y="43"/>
                  <a:pt x="7" y="37"/>
                  <a:pt x="0" y="27"/>
                </a:cubicBezTo>
                <a:cubicBezTo>
                  <a:pt x="2" y="22"/>
                  <a:pt x="4" y="12"/>
                  <a:pt x="9" y="9"/>
                </a:cubicBezTo>
                <a:cubicBezTo>
                  <a:pt x="14" y="6"/>
                  <a:pt x="21" y="5"/>
                  <a:pt x="27" y="3"/>
                </a:cubicBezTo>
                <a:cubicBezTo>
                  <a:pt x="30" y="2"/>
                  <a:pt x="36" y="0"/>
                  <a:pt x="36" y="0"/>
                </a:cubicBezTo>
                <a:cubicBezTo>
                  <a:pt x="43" y="10"/>
                  <a:pt x="45" y="18"/>
                  <a:pt x="48" y="30"/>
                </a:cubicBezTo>
                <a:cubicBezTo>
                  <a:pt x="47" y="36"/>
                  <a:pt x="49" y="43"/>
                  <a:pt x="45" y="48"/>
                </a:cubicBezTo>
                <a:cubicBezTo>
                  <a:pt x="41" y="53"/>
                  <a:pt x="32" y="50"/>
                  <a:pt x="27" y="54"/>
                </a:cubicBezTo>
                <a:cubicBezTo>
                  <a:pt x="24" y="56"/>
                  <a:pt x="22" y="60"/>
                  <a:pt x="18" y="60"/>
                </a:cubicBezTo>
                <a:cubicBezTo>
                  <a:pt x="16" y="60"/>
                  <a:pt x="18" y="56"/>
                  <a:pt x="18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048">
            <a:extLst>
              <a:ext uri="{FF2B5EF4-FFF2-40B4-BE49-F238E27FC236}">
                <a16:creationId xmlns:a16="http://schemas.microsoft.com/office/drawing/2014/main" id="{B70AF76E-E310-F003-78F1-505E6636B784}"/>
              </a:ext>
            </a:extLst>
          </p:cNvPr>
          <p:cNvSpPr>
            <a:spLocks/>
          </p:cNvSpPr>
          <p:nvPr/>
        </p:nvSpPr>
        <p:spPr bwMode="auto">
          <a:xfrm>
            <a:off x="6153686" y="2354039"/>
            <a:ext cx="98929" cy="99422"/>
          </a:xfrm>
          <a:custGeom>
            <a:avLst/>
            <a:gdLst>
              <a:gd name="T0" fmla="*/ 0 w 43"/>
              <a:gd name="T1" fmla="*/ 2147483646 h 49"/>
              <a:gd name="T2" fmla="*/ 2147483646 w 43"/>
              <a:gd name="T3" fmla="*/ 0 h 49"/>
              <a:gd name="T4" fmla="*/ 2147483646 w 43"/>
              <a:gd name="T5" fmla="*/ 2147483646 h 49"/>
              <a:gd name="T6" fmla="*/ 2147483646 w 43"/>
              <a:gd name="T7" fmla="*/ 2147483646 h 49"/>
              <a:gd name="T8" fmla="*/ 0 w 43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49">
                <a:moveTo>
                  <a:pt x="0" y="21"/>
                </a:moveTo>
                <a:cubicBezTo>
                  <a:pt x="10" y="14"/>
                  <a:pt x="14" y="7"/>
                  <a:pt x="24" y="0"/>
                </a:cubicBezTo>
                <a:cubicBezTo>
                  <a:pt x="36" y="8"/>
                  <a:pt x="43" y="31"/>
                  <a:pt x="33" y="45"/>
                </a:cubicBezTo>
                <a:cubicBezTo>
                  <a:pt x="30" y="49"/>
                  <a:pt x="23" y="47"/>
                  <a:pt x="18" y="48"/>
                </a:cubicBezTo>
                <a:cubicBezTo>
                  <a:pt x="5" y="44"/>
                  <a:pt x="0" y="35"/>
                  <a:pt x="0" y="2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049">
            <a:extLst>
              <a:ext uri="{FF2B5EF4-FFF2-40B4-BE49-F238E27FC236}">
                <a16:creationId xmlns:a16="http://schemas.microsoft.com/office/drawing/2014/main" id="{1148661C-BCCF-03F5-058A-D43B34B37DE4}"/>
              </a:ext>
            </a:extLst>
          </p:cNvPr>
          <p:cNvSpPr>
            <a:spLocks/>
          </p:cNvSpPr>
          <p:nvPr/>
        </p:nvSpPr>
        <p:spPr bwMode="auto">
          <a:xfrm>
            <a:off x="6235976" y="2278005"/>
            <a:ext cx="101034" cy="97392"/>
          </a:xfrm>
          <a:custGeom>
            <a:avLst/>
            <a:gdLst>
              <a:gd name="T0" fmla="*/ 2147483646 w 45"/>
              <a:gd name="T1" fmla="*/ 2147483646 h 70"/>
              <a:gd name="T2" fmla="*/ 2147483646 w 45"/>
              <a:gd name="T3" fmla="*/ 2147483646 h 70"/>
              <a:gd name="T4" fmla="*/ 2147483646 w 45"/>
              <a:gd name="T5" fmla="*/ 2147483646 h 70"/>
              <a:gd name="T6" fmla="*/ 2147483646 w 45"/>
              <a:gd name="T7" fmla="*/ 2147483646 h 70"/>
              <a:gd name="T8" fmla="*/ 2147483646 w 45"/>
              <a:gd name="T9" fmla="*/ 2147483646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0">
                <a:moveTo>
                  <a:pt x="35" y="51"/>
                </a:moveTo>
                <a:cubicBezTo>
                  <a:pt x="18" y="48"/>
                  <a:pt x="20" y="41"/>
                  <a:pt x="5" y="36"/>
                </a:cubicBezTo>
                <a:cubicBezTo>
                  <a:pt x="0" y="22"/>
                  <a:pt x="8" y="22"/>
                  <a:pt x="20" y="18"/>
                </a:cubicBezTo>
                <a:cubicBezTo>
                  <a:pt x="25" y="3"/>
                  <a:pt x="29" y="0"/>
                  <a:pt x="41" y="12"/>
                </a:cubicBezTo>
                <a:cubicBezTo>
                  <a:pt x="38" y="59"/>
                  <a:pt x="45" y="70"/>
                  <a:pt x="35" y="5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050">
            <a:extLst>
              <a:ext uri="{FF2B5EF4-FFF2-40B4-BE49-F238E27FC236}">
                <a16:creationId xmlns:a16="http://schemas.microsoft.com/office/drawing/2014/main" id="{B5D0F866-F919-3B96-74A9-5BD951E7D905}"/>
              </a:ext>
            </a:extLst>
          </p:cNvPr>
          <p:cNvSpPr>
            <a:spLocks/>
          </p:cNvSpPr>
          <p:nvPr/>
        </p:nvSpPr>
        <p:spPr bwMode="auto">
          <a:xfrm>
            <a:off x="6312176" y="2354205"/>
            <a:ext cx="101034" cy="97392"/>
          </a:xfrm>
          <a:custGeom>
            <a:avLst/>
            <a:gdLst>
              <a:gd name="T0" fmla="*/ 2147483646 w 55"/>
              <a:gd name="T1" fmla="*/ 2147483646 h 66"/>
              <a:gd name="T2" fmla="*/ 2147483646 w 55"/>
              <a:gd name="T3" fmla="*/ 0 h 66"/>
              <a:gd name="T4" fmla="*/ 0 w 55"/>
              <a:gd name="T5" fmla="*/ 2147483646 h 66"/>
              <a:gd name="T6" fmla="*/ 2147483646 w 55"/>
              <a:gd name="T7" fmla="*/ 2147483646 h 66"/>
              <a:gd name="T8" fmla="*/ 2147483646 w 55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66">
                <a:moveTo>
                  <a:pt x="42" y="45"/>
                </a:moveTo>
                <a:cubicBezTo>
                  <a:pt x="49" y="24"/>
                  <a:pt x="50" y="13"/>
                  <a:pt x="30" y="0"/>
                </a:cubicBezTo>
                <a:cubicBezTo>
                  <a:pt x="3" y="5"/>
                  <a:pt x="4" y="13"/>
                  <a:pt x="0" y="39"/>
                </a:cubicBezTo>
                <a:cubicBezTo>
                  <a:pt x="4" y="60"/>
                  <a:pt x="13" y="61"/>
                  <a:pt x="33" y="66"/>
                </a:cubicBezTo>
                <a:cubicBezTo>
                  <a:pt x="55" y="59"/>
                  <a:pt x="42" y="14"/>
                  <a:pt x="42" y="45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051">
            <a:extLst>
              <a:ext uri="{FF2B5EF4-FFF2-40B4-BE49-F238E27FC236}">
                <a16:creationId xmlns:a16="http://schemas.microsoft.com/office/drawing/2014/main" id="{FA4ED1EA-394B-A8AA-E438-688800527555}"/>
              </a:ext>
            </a:extLst>
          </p:cNvPr>
          <p:cNvSpPr>
            <a:spLocks/>
          </p:cNvSpPr>
          <p:nvPr/>
        </p:nvSpPr>
        <p:spPr bwMode="auto">
          <a:xfrm>
            <a:off x="6388376" y="2278005"/>
            <a:ext cx="101034" cy="97392"/>
          </a:xfrm>
          <a:custGeom>
            <a:avLst/>
            <a:gdLst>
              <a:gd name="T0" fmla="*/ 2147483646 w 65"/>
              <a:gd name="T1" fmla="*/ 2147483646 h 81"/>
              <a:gd name="T2" fmla="*/ 2147483646 w 65"/>
              <a:gd name="T3" fmla="*/ 2147483646 h 81"/>
              <a:gd name="T4" fmla="*/ 2147483646 w 65"/>
              <a:gd name="T5" fmla="*/ 2147483646 h 81"/>
              <a:gd name="T6" fmla="*/ 0 w 65"/>
              <a:gd name="T7" fmla="*/ 2147483646 h 81"/>
              <a:gd name="T8" fmla="*/ 2147483646 w 65"/>
              <a:gd name="T9" fmla="*/ 2147483646 h 81"/>
              <a:gd name="T10" fmla="*/ 2147483646 w 65"/>
              <a:gd name="T11" fmla="*/ 2147483646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1">
                <a:moveTo>
                  <a:pt x="24" y="67"/>
                </a:moveTo>
                <a:cubicBezTo>
                  <a:pt x="21" y="64"/>
                  <a:pt x="19" y="60"/>
                  <a:pt x="15" y="58"/>
                </a:cubicBezTo>
                <a:cubicBezTo>
                  <a:pt x="12" y="56"/>
                  <a:pt x="8" y="58"/>
                  <a:pt x="6" y="55"/>
                </a:cubicBezTo>
                <a:cubicBezTo>
                  <a:pt x="2" y="50"/>
                  <a:pt x="0" y="37"/>
                  <a:pt x="0" y="37"/>
                </a:cubicBezTo>
                <a:cubicBezTo>
                  <a:pt x="5" y="0"/>
                  <a:pt x="12" y="10"/>
                  <a:pt x="48" y="22"/>
                </a:cubicBezTo>
                <a:cubicBezTo>
                  <a:pt x="65" y="48"/>
                  <a:pt x="65" y="81"/>
                  <a:pt x="24" y="6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052">
            <a:extLst>
              <a:ext uri="{FF2B5EF4-FFF2-40B4-BE49-F238E27FC236}">
                <a16:creationId xmlns:a16="http://schemas.microsoft.com/office/drawing/2014/main" id="{BCBF9B20-5E5E-C457-99B3-86CD8A8624EA}"/>
              </a:ext>
            </a:extLst>
          </p:cNvPr>
          <p:cNvSpPr>
            <a:spLocks/>
          </p:cNvSpPr>
          <p:nvPr/>
        </p:nvSpPr>
        <p:spPr bwMode="auto">
          <a:xfrm>
            <a:off x="6533271" y="2505772"/>
            <a:ext cx="162074" cy="107538"/>
          </a:xfrm>
          <a:custGeom>
            <a:avLst/>
            <a:gdLst>
              <a:gd name="T0" fmla="*/ 2147483646 w 77"/>
              <a:gd name="T1" fmla="*/ 2147483646 h 53"/>
              <a:gd name="T2" fmla="*/ 2147483646 w 77"/>
              <a:gd name="T3" fmla="*/ 2147483646 h 53"/>
              <a:gd name="T4" fmla="*/ 2147483646 w 77"/>
              <a:gd name="T5" fmla="*/ 2147483646 h 53"/>
              <a:gd name="T6" fmla="*/ 2147483646 w 77"/>
              <a:gd name="T7" fmla="*/ 2147483646 h 53"/>
              <a:gd name="T8" fmla="*/ 2147483646 w 77"/>
              <a:gd name="T9" fmla="*/ 2147483646 h 53"/>
              <a:gd name="T10" fmla="*/ 2147483646 w 77"/>
              <a:gd name="T11" fmla="*/ 2147483646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53">
                <a:moveTo>
                  <a:pt x="35" y="34"/>
                </a:moveTo>
                <a:cubicBezTo>
                  <a:pt x="25" y="33"/>
                  <a:pt x="14" y="36"/>
                  <a:pt x="5" y="31"/>
                </a:cubicBezTo>
                <a:cubicBezTo>
                  <a:pt x="1" y="29"/>
                  <a:pt x="4" y="21"/>
                  <a:pt x="8" y="19"/>
                </a:cubicBezTo>
                <a:cubicBezTo>
                  <a:pt x="14" y="17"/>
                  <a:pt x="20" y="21"/>
                  <a:pt x="26" y="22"/>
                </a:cubicBezTo>
                <a:cubicBezTo>
                  <a:pt x="77" y="5"/>
                  <a:pt x="0" y="0"/>
                  <a:pt x="65" y="7"/>
                </a:cubicBezTo>
                <a:cubicBezTo>
                  <a:pt x="62" y="47"/>
                  <a:pt x="63" y="53"/>
                  <a:pt x="35" y="3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053">
            <a:extLst>
              <a:ext uri="{FF2B5EF4-FFF2-40B4-BE49-F238E27FC236}">
                <a16:creationId xmlns:a16="http://schemas.microsoft.com/office/drawing/2014/main" id="{DBAB77D0-C3BA-D536-9FDB-058F81D24741}"/>
              </a:ext>
            </a:extLst>
          </p:cNvPr>
          <p:cNvSpPr>
            <a:spLocks/>
          </p:cNvSpPr>
          <p:nvPr/>
        </p:nvSpPr>
        <p:spPr bwMode="auto">
          <a:xfrm>
            <a:off x="6237272" y="2579307"/>
            <a:ext cx="90509" cy="140002"/>
          </a:xfrm>
          <a:custGeom>
            <a:avLst/>
            <a:gdLst>
              <a:gd name="T0" fmla="*/ 2147483646 w 43"/>
              <a:gd name="T1" fmla="*/ 2147483646 h 69"/>
              <a:gd name="T2" fmla="*/ 2147483646 w 43"/>
              <a:gd name="T3" fmla="*/ 0 h 69"/>
              <a:gd name="T4" fmla="*/ 2147483646 w 43"/>
              <a:gd name="T5" fmla="*/ 2147483646 h 69"/>
              <a:gd name="T6" fmla="*/ 2147483646 w 43"/>
              <a:gd name="T7" fmla="*/ 2147483646 h 69"/>
              <a:gd name="T8" fmla="*/ 2147483646 w 43"/>
              <a:gd name="T9" fmla="*/ 2147483646 h 69"/>
              <a:gd name="T10" fmla="*/ 2147483646 w 43"/>
              <a:gd name="T11" fmla="*/ 2147483646 h 69"/>
              <a:gd name="T12" fmla="*/ 2147483646 w 43"/>
              <a:gd name="T13" fmla="*/ 2147483646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69">
                <a:moveTo>
                  <a:pt x="10" y="33"/>
                </a:moveTo>
                <a:cubicBezTo>
                  <a:pt x="16" y="16"/>
                  <a:pt x="14" y="9"/>
                  <a:pt x="28" y="0"/>
                </a:cubicBezTo>
                <a:cubicBezTo>
                  <a:pt x="31" y="1"/>
                  <a:pt x="35" y="0"/>
                  <a:pt x="37" y="3"/>
                </a:cubicBezTo>
                <a:cubicBezTo>
                  <a:pt x="41" y="8"/>
                  <a:pt x="43" y="21"/>
                  <a:pt x="43" y="21"/>
                </a:cubicBezTo>
                <a:cubicBezTo>
                  <a:pt x="39" y="64"/>
                  <a:pt x="38" y="40"/>
                  <a:pt x="28" y="69"/>
                </a:cubicBezTo>
                <a:cubicBezTo>
                  <a:pt x="0" y="64"/>
                  <a:pt x="7" y="59"/>
                  <a:pt x="10" y="30"/>
                </a:cubicBezTo>
                <a:cubicBezTo>
                  <a:pt x="6" y="13"/>
                  <a:pt x="6" y="14"/>
                  <a:pt x="10" y="3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1054">
            <a:extLst>
              <a:ext uri="{FF2B5EF4-FFF2-40B4-BE49-F238E27FC236}">
                <a16:creationId xmlns:a16="http://schemas.microsoft.com/office/drawing/2014/main" id="{CFBFEACB-5E5D-DEB1-C513-75820C76C638}"/>
              </a:ext>
            </a:extLst>
          </p:cNvPr>
          <p:cNvSpPr>
            <a:spLocks/>
          </p:cNvSpPr>
          <p:nvPr/>
        </p:nvSpPr>
        <p:spPr bwMode="auto">
          <a:xfrm>
            <a:off x="6150548" y="2581305"/>
            <a:ext cx="111556" cy="11565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0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7">
                <a:moveTo>
                  <a:pt x="35" y="48"/>
                </a:moveTo>
                <a:cubicBezTo>
                  <a:pt x="49" y="38"/>
                  <a:pt x="43" y="45"/>
                  <a:pt x="50" y="24"/>
                </a:cubicBezTo>
                <a:cubicBezTo>
                  <a:pt x="51" y="21"/>
                  <a:pt x="53" y="15"/>
                  <a:pt x="53" y="15"/>
                </a:cubicBezTo>
                <a:cubicBezTo>
                  <a:pt x="52" y="12"/>
                  <a:pt x="53" y="8"/>
                  <a:pt x="50" y="6"/>
                </a:cubicBezTo>
                <a:cubicBezTo>
                  <a:pt x="45" y="2"/>
                  <a:pt x="32" y="0"/>
                  <a:pt x="32" y="0"/>
                </a:cubicBezTo>
                <a:cubicBezTo>
                  <a:pt x="17" y="5"/>
                  <a:pt x="21" y="18"/>
                  <a:pt x="8" y="27"/>
                </a:cubicBezTo>
                <a:cubicBezTo>
                  <a:pt x="1" y="49"/>
                  <a:pt x="0" y="39"/>
                  <a:pt x="5" y="57"/>
                </a:cubicBezTo>
                <a:cubicBezTo>
                  <a:pt x="15" y="56"/>
                  <a:pt x="25" y="57"/>
                  <a:pt x="35" y="54"/>
                </a:cubicBezTo>
                <a:cubicBezTo>
                  <a:pt x="38" y="53"/>
                  <a:pt x="41" y="49"/>
                  <a:pt x="41" y="45"/>
                </a:cubicBezTo>
                <a:cubicBezTo>
                  <a:pt x="41" y="43"/>
                  <a:pt x="37" y="47"/>
                  <a:pt x="35" y="4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1055">
            <a:extLst>
              <a:ext uri="{FF2B5EF4-FFF2-40B4-BE49-F238E27FC236}">
                <a16:creationId xmlns:a16="http://schemas.microsoft.com/office/drawing/2014/main" id="{826AAC30-8F32-52F7-55FB-EF877B733CA1}"/>
              </a:ext>
            </a:extLst>
          </p:cNvPr>
          <p:cNvSpPr>
            <a:spLocks/>
          </p:cNvSpPr>
          <p:nvPr/>
        </p:nvSpPr>
        <p:spPr bwMode="auto">
          <a:xfrm>
            <a:off x="6235976" y="2429241"/>
            <a:ext cx="101034" cy="111596"/>
          </a:xfrm>
          <a:custGeom>
            <a:avLst/>
            <a:gdLst>
              <a:gd name="T0" fmla="*/ 2147483646 w 51"/>
              <a:gd name="T1" fmla="*/ 2147483646 h 55"/>
              <a:gd name="T2" fmla="*/ 2147483646 w 51"/>
              <a:gd name="T3" fmla="*/ 2147483646 h 55"/>
              <a:gd name="T4" fmla="*/ 2147483646 w 51"/>
              <a:gd name="T5" fmla="*/ 2147483646 h 55"/>
              <a:gd name="T6" fmla="*/ 2147483646 w 51"/>
              <a:gd name="T7" fmla="*/ 2147483646 h 55"/>
              <a:gd name="T8" fmla="*/ 2147483646 w 51"/>
              <a:gd name="T9" fmla="*/ 2147483646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5">
                <a:moveTo>
                  <a:pt x="12" y="43"/>
                </a:moveTo>
                <a:cubicBezTo>
                  <a:pt x="6" y="25"/>
                  <a:pt x="0" y="18"/>
                  <a:pt x="21" y="13"/>
                </a:cubicBezTo>
                <a:cubicBezTo>
                  <a:pt x="33" y="1"/>
                  <a:pt x="35" y="0"/>
                  <a:pt x="51" y="4"/>
                </a:cubicBezTo>
                <a:cubicBezTo>
                  <a:pt x="49" y="25"/>
                  <a:pt x="49" y="48"/>
                  <a:pt x="27" y="55"/>
                </a:cubicBezTo>
                <a:cubicBezTo>
                  <a:pt x="16" y="47"/>
                  <a:pt x="21" y="52"/>
                  <a:pt x="12" y="43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1056">
            <a:extLst>
              <a:ext uri="{FF2B5EF4-FFF2-40B4-BE49-F238E27FC236}">
                <a16:creationId xmlns:a16="http://schemas.microsoft.com/office/drawing/2014/main" id="{0F39B314-1888-D0D1-414C-B2CA019C9779}"/>
              </a:ext>
            </a:extLst>
          </p:cNvPr>
          <p:cNvSpPr>
            <a:spLocks/>
          </p:cNvSpPr>
          <p:nvPr/>
        </p:nvSpPr>
        <p:spPr bwMode="auto">
          <a:xfrm>
            <a:off x="6553927" y="1749911"/>
            <a:ext cx="265212" cy="245508"/>
          </a:xfrm>
          <a:custGeom>
            <a:avLst/>
            <a:gdLst>
              <a:gd name="T0" fmla="*/ 2147483646 w 126"/>
              <a:gd name="T1" fmla="*/ 2147483646 h 121"/>
              <a:gd name="T2" fmla="*/ 2147483646 w 126"/>
              <a:gd name="T3" fmla="*/ 2147483646 h 121"/>
              <a:gd name="T4" fmla="*/ 2147483646 w 126"/>
              <a:gd name="T5" fmla="*/ 2147483646 h 121"/>
              <a:gd name="T6" fmla="*/ 2147483646 w 126"/>
              <a:gd name="T7" fmla="*/ 2147483646 h 121"/>
              <a:gd name="T8" fmla="*/ 2147483646 w 126"/>
              <a:gd name="T9" fmla="*/ 2147483646 h 121"/>
              <a:gd name="T10" fmla="*/ 2147483646 w 126"/>
              <a:gd name="T11" fmla="*/ 0 h 121"/>
              <a:gd name="T12" fmla="*/ 2147483646 w 126"/>
              <a:gd name="T13" fmla="*/ 2147483646 h 121"/>
              <a:gd name="T14" fmla="*/ 0 w 126"/>
              <a:gd name="T15" fmla="*/ 2147483646 h 121"/>
              <a:gd name="T16" fmla="*/ 2147483646 w 126"/>
              <a:gd name="T17" fmla="*/ 2147483646 h 121"/>
              <a:gd name="T18" fmla="*/ 2147483646 w 126"/>
              <a:gd name="T19" fmla="*/ 2147483646 h 121"/>
              <a:gd name="T20" fmla="*/ 2147483646 w 126"/>
              <a:gd name="T21" fmla="*/ 2147483646 h 121"/>
              <a:gd name="T22" fmla="*/ 2147483646 w 126"/>
              <a:gd name="T23" fmla="*/ 2147483646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" h="121">
                <a:moveTo>
                  <a:pt x="27" y="81"/>
                </a:moveTo>
                <a:cubicBezTo>
                  <a:pt x="32" y="102"/>
                  <a:pt x="51" y="108"/>
                  <a:pt x="72" y="111"/>
                </a:cubicBezTo>
                <a:cubicBezTo>
                  <a:pt x="83" y="118"/>
                  <a:pt x="89" y="121"/>
                  <a:pt x="102" y="117"/>
                </a:cubicBezTo>
                <a:cubicBezTo>
                  <a:pt x="107" y="101"/>
                  <a:pt x="102" y="94"/>
                  <a:pt x="120" y="90"/>
                </a:cubicBezTo>
                <a:cubicBezTo>
                  <a:pt x="126" y="73"/>
                  <a:pt x="107" y="40"/>
                  <a:pt x="93" y="30"/>
                </a:cubicBezTo>
                <a:cubicBezTo>
                  <a:pt x="89" y="19"/>
                  <a:pt x="88" y="10"/>
                  <a:pt x="81" y="0"/>
                </a:cubicBezTo>
                <a:cubicBezTo>
                  <a:pt x="60" y="3"/>
                  <a:pt x="42" y="13"/>
                  <a:pt x="21" y="18"/>
                </a:cubicBezTo>
                <a:cubicBezTo>
                  <a:pt x="4" y="29"/>
                  <a:pt x="6" y="13"/>
                  <a:pt x="0" y="30"/>
                </a:cubicBezTo>
                <a:cubicBezTo>
                  <a:pt x="5" y="54"/>
                  <a:pt x="4" y="55"/>
                  <a:pt x="30" y="51"/>
                </a:cubicBezTo>
                <a:cubicBezTo>
                  <a:pt x="41" y="44"/>
                  <a:pt x="45" y="41"/>
                  <a:pt x="57" y="45"/>
                </a:cubicBezTo>
                <a:cubicBezTo>
                  <a:pt x="71" y="66"/>
                  <a:pt x="63" y="71"/>
                  <a:pt x="39" y="75"/>
                </a:cubicBezTo>
                <a:cubicBezTo>
                  <a:pt x="25" y="96"/>
                  <a:pt x="27" y="100"/>
                  <a:pt x="27" y="8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1057">
            <a:extLst>
              <a:ext uri="{FF2B5EF4-FFF2-40B4-BE49-F238E27FC236}">
                <a16:creationId xmlns:a16="http://schemas.microsoft.com/office/drawing/2014/main" id="{0D5BBC09-E1C4-ACE2-A3C1-E072F941AA44}"/>
              </a:ext>
            </a:extLst>
          </p:cNvPr>
          <p:cNvSpPr>
            <a:spLocks/>
          </p:cNvSpPr>
          <p:nvPr/>
        </p:nvSpPr>
        <p:spPr bwMode="auto">
          <a:xfrm>
            <a:off x="6558791" y="1544257"/>
            <a:ext cx="109453" cy="140002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0 w 52"/>
              <a:gd name="T7" fmla="*/ 2147483646 h 69"/>
              <a:gd name="T8" fmla="*/ 2147483646 w 52"/>
              <a:gd name="T9" fmla="*/ 0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69">
                <a:moveTo>
                  <a:pt x="18" y="57"/>
                </a:moveTo>
                <a:cubicBezTo>
                  <a:pt x="17" y="54"/>
                  <a:pt x="17" y="50"/>
                  <a:pt x="15" y="48"/>
                </a:cubicBezTo>
                <a:cubicBezTo>
                  <a:pt x="13" y="46"/>
                  <a:pt x="8" y="48"/>
                  <a:pt x="6" y="45"/>
                </a:cubicBezTo>
                <a:cubicBezTo>
                  <a:pt x="2" y="40"/>
                  <a:pt x="0" y="27"/>
                  <a:pt x="0" y="27"/>
                </a:cubicBezTo>
                <a:cubicBezTo>
                  <a:pt x="4" y="16"/>
                  <a:pt x="17" y="7"/>
                  <a:pt x="27" y="0"/>
                </a:cubicBezTo>
                <a:cubicBezTo>
                  <a:pt x="41" y="9"/>
                  <a:pt x="41" y="14"/>
                  <a:pt x="45" y="30"/>
                </a:cubicBezTo>
                <a:cubicBezTo>
                  <a:pt x="47" y="36"/>
                  <a:pt x="51" y="48"/>
                  <a:pt x="51" y="48"/>
                </a:cubicBezTo>
                <a:cubicBezTo>
                  <a:pt x="50" y="53"/>
                  <a:pt x="52" y="59"/>
                  <a:pt x="48" y="63"/>
                </a:cubicBezTo>
                <a:cubicBezTo>
                  <a:pt x="44" y="67"/>
                  <a:pt x="30" y="69"/>
                  <a:pt x="30" y="69"/>
                </a:cubicBezTo>
                <a:cubicBezTo>
                  <a:pt x="19" y="62"/>
                  <a:pt x="23" y="66"/>
                  <a:pt x="18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1067">
            <a:extLst>
              <a:ext uri="{FF2B5EF4-FFF2-40B4-BE49-F238E27FC236}">
                <a16:creationId xmlns:a16="http://schemas.microsoft.com/office/drawing/2014/main" id="{524B1BA0-EC6C-6D2B-AFD7-58D31133A42F}"/>
              </a:ext>
            </a:extLst>
          </p:cNvPr>
          <p:cNvSpPr>
            <a:spLocks/>
          </p:cNvSpPr>
          <p:nvPr/>
        </p:nvSpPr>
        <p:spPr bwMode="auto">
          <a:xfrm>
            <a:off x="6614906" y="1209374"/>
            <a:ext cx="117872" cy="119711"/>
          </a:xfrm>
          <a:custGeom>
            <a:avLst/>
            <a:gdLst>
              <a:gd name="T0" fmla="*/ 2147483646 w 56"/>
              <a:gd name="T1" fmla="*/ 2147483646 h 59"/>
              <a:gd name="T2" fmla="*/ 2147483646 w 56"/>
              <a:gd name="T3" fmla="*/ 2147483646 h 59"/>
              <a:gd name="T4" fmla="*/ 2147483646 w 56"/>
              <a:gd name="T5" fmla="*/ 2147483646 h 59"/>
              <a:gd name="T6" fmla="*/ 2147483646 w 56"/>
              <a:gd name="T7" fmla="*/ 0 h 59"/>
              <a:gd name="T8" fmla="*/ 0 w 56"/>
              <a:gd name="T9" fmla="*/ 2147483646 h 59"/>
              <a:gd name="T10" fmla="*/ 2147483646 w 56"/>
              <a:gd name="T11" fmla="*/ 2147483646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9">
                <a:moveTo>
                  <a:pt x="6" y="36"/>
                </a:moveTo>
                <a:cubicBezTo>
                  <a:pt x="16" y="39"/>
                  <a:pt x="36" y="45"/>
                  <a:pt x="36" y="45"/>
                </a:cubicBezTo>
                <a:cubicBezTo>
                  <a:pt x="54" y="41"/>
                  <a:pt x="56" y="26"/>
                  <a:pt x="42" y="12"/>
                </a:cubicBezTo>
                <a:cubicBezTo>
                  <a:pt x="35" y="5"/>
                  <a:pt x="15" y="0"/>
                  <a:pt x="15" y="0"/>
                </a:cubicBezTo>
                <a:cubicBezTo>
                  <a:pt x="1" y="21"/>
                  <a:pt x="5" y="11"/>
                  <a:pt x="0" y="27"/>
                </a:cubicBezTo>
                <a:cubicBezTo>
                  <a:pt x="1" y="31"/>
                  <a:pt x="14" y="59"/>
                  <a:pt x="6" y="36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1068">
            <a:extLst>
              <a:ext uri="{FF2B5EF4-FFF2-40B4-BE49-F238E27FC236}">
                <a16:creationId xmlns:a16="http://schemas.microsoft.com/office/drawing/2014/main" id="{AB84CA81-35EC-BF05-097D-145FA4D8B9A5}"/>
              </a:ext>
            </a:extLst>
          </p:cNvPr>
          <p:cNvSpPr>
            <a:spLocks/>
          </p:cNvSpPr>
          <p:nvPr/>
        </p:nvSpPr>
        <p:spPr bwMode="auto">
          <a:xfrm>
            <a:off x="6420144" y="1312074"/>
            <a:ext cx="204172" cy="164348"/>
          </a:xfrm>
          <a:custGeom>
            <a:avLst/>
            <a:gdLst>
              <a:gd name="T0" fmla="*/ 2147483646 w 97"/>
              <a:gd name="T1" fmla="*/ 2147483646 h 81"/>
              <a:gd name="T2" fmla="*/ 2147483646 w 97"/>
              <a:gd name="T3" fmla="*/ 2147483646 h 81"/>
              <a:gd name="T4" fmla="*/ 2147483646 w 97"/>
              <a:gd name="T5" fmla="*/ 2147483646 h 81"/>
              <a:gd name="T6" fmla="*/ 2147483646 w 97"/>
              <a:gd name="T7" fmla="*/ 2147483646 h 81"/>
              <a:gd name="T8" fmla="*/ 2147483646 w 97"/>
              <a:gd name="T9" fmla="*/ 2147483646 h 81"/>
              <a:gd name="T10" fmla="*/ 0 w 97"/>
              <a:gd name="T11" fmla="*/ 2147483646 h 81"/>
              <a:gd name="T12" fmla="*/ 2147483646 w 97"/>
              <a:gd name="T13" fmla="*/ 2147483646 h 81"/>
              <a:gd name="T14" fmla="*/ 2147483646 w 97"/>
              <a:gd name="T15" fmla="*/ 2147483646 h 81"/>
              <a:gd name="T16" fmla="*/ 2147483646 w 97"/>
              <a:gd name="T17" fmla="*/ 2147483646 h 81"/>
              <a:gd name="T18" fmla="*/ 2147483646 w 97"/>
              <a:gd name="T19" fmla="*/ 2147483646 h 81"/>
              <a:gd name="T20" fmla="*/ 2147483646 w 97"/>
              <a:gd name="T21" fmla="*/ 2147483646 h 81"/>
              <a:gd name="T22" fmla="*/ 2147483646 w 97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81">
                <a:moveTo>
                  <a:pt x="69" y="72"/>
                </a:moveTo>
                <a:cubicBezTo>
                  <a:pt x="97" y="66"/>
                  <a:pt x="94" y="50"/>
                  <a:pt x="66" y="45"/>
                </a:cubicBezTo>
                <a:cubicBezTo>
                  <a:pt x="63" y="21"/>
                  <a:pt x="66" y="15"/>
                  <a:pt x="48" y="3"/>
                </a:cubicBezTo>
                <a:cubicBezTo>
                  <a:pt x="35" y="5"/>
                  <a:pt x="19" y="0"/>
                  <a:pt x="9" y="9"/>
                </a:cubicBezTo>
                <a:cubicBezTo>
                  <a:pt x="4" y="13"/>
                  <a:pt x="7" y="21"/>
                  <a:pt x="6" y="27"/>
                </a:cubicBezTo>
                <a:cubicBezTo>
                  <a:pt x="4" y="33"/>
                  <a:pt x="0" y="45"/>
                  <a:pt x="0" y="45"/>
                </a:cubicBezTo>
                <a:cubicBezTo>
                  <a:pt x="3" y="66"/>
                  <a:pt x="1" y="79"/>
                  <a:pt x="21" y="66"/>
                </a:cubicBezTo>
                <a:cubicBezTo>
                  <a:pt x="24" y="68"/>
                  <a:pt x="28" y="69"/>
                  <a:pt x="30" y="72"/>
                </a:cubicBezTo>
                <a:cubicBezTo>
                  <a:pt x="32" y="74"/>
                  <a:pt x="30" y="81"/>
                  <a:pt x="33" y="81"/>
                </a:cubicBezTo>
                <a:cubicBezTo>
                  <a:pt x="37" y="81"/>
                  <a:pt x="36" y="74"/>
                  <a:pt x="39" y="72"/>
                </a:cubicBezTo>
                <a:cubicBezTo>
                  <a:pt x="41" y="70"/>
                  <a:pt x="45" y="70"/>
                  <a:pt x="48" y="69"/>
                </a:cubicBezTo>
                <a:cubicBezTo>
                  <a:pt x="61" y="73"/>
                  <a:pt x="54" y="72"/>
                  <a:pt x="69" y="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Freeform 1069">
            <a:extLst>
              <a:ext uri="{FF2B5EF4-FFF2-40B4-BE49-F238E27FC236}">
                <a16:creationId xmlns:a16="http://schemas.microsoft.com/office/drawing/2014/main" id="{FD72B279-4D71-480C-4ED5-52977CA61A48}"/>
              </a:ext>
            </a:extLst>
          </p:cNvPr>
          <p:cNvSpPr>
            <a:spLocks/>
          </p:cNvSpPr>
          <p:nvPr/>
        </p:nvSpPr>
        <p:spPr bwMode="auto">
          <a:xfrm>
            <a:off x="6537671" y="1057808"/>
            <a:ext cx="126291" cy="109566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0 w 60"/>
              <a:gd name="T5" fmla="*/ 2147483646 h 54"/>
              <a:gd name="T6" fmla="*/ 2147483646 w 60"/>
              <a:gd name="T7" fmla="*/ 0 h 54"/>
              <a:gd name="T8" fmla="*/ 2147483646 w 60"/>
              <a:gd name="T9" fmla="*/ 2147483646 h 54"/>
              <a:gd name="T10" fmla="*/ 2147483646 w 60"/>
              <a:gd name="T11" fmla="*/ 2147483646 h 54"/>
              <a:gd name="T12" fmla="*/ 2147483646 w 60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54">
                <a:moveTo>
                  <a:pt x="15" y="54"/>
                </a:moveTo>
                <a:cubicBezTo>
                  <a:pt x="12" y="53"/>
                  <a:pt x="8" y="54"/>
                  <a:pt x="6" y="51"/>
                </a:cubicBezTo>
                <a:cubicBezTo>
                  <a:pt x="2" y="46"/>
                  <a:pt x="0" y="33"/>
                  <a:pt x="0" y="33"/>
                </a:cubicBezTo>
                <a:cubicBezTo>
                  <a:pt x="3" y="18"/>
                  <a:pt x="2" y="9"/>
                  <a:pt x="15" y="0"/>
                </a:cubicBezTo>
                <a:cubicBezTo>
                  <a:pt x="29" y="5"/>
                  <a:pt x="37" y="16"/>
                  <a:pt x="51" y="21"/>
                </a:cubicBezTo>
                <a:cubicBezTo>
                  <a:pt x="57" y="40"/>
                  <a:pt x="60" y="44"/>
                  <a:pt x="39" y="51"/>
                </a:cubicBezTo>
                <a:cubicBezTo>
                  <a:pt x="10" y="48"/>
                  <a:pt x="8" y="40"/>
                  <a:pt x="15" y="5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Freeform 1070">
            <a:extLst>
              <a:ext uri="{FF2B5EF4-FFF2-40B4-BE49-F238E27FC236}">
                <a16:creationId xmlns:a16="http://schemas.microsoft.com/office/drawing/2014/main" id="{6FB6D21D-CDC8-B092-DFDB-ABD768D02891}"/>
              </a:ext>
            </a:extLst>
          </p:cNvPr>
          <p:cNvSpPr>
            <a:spLocks/>
          </p:cNvSpPr>
          <p:nvPr/>
        </p:nvSpPr>
        <p:spPr bwMode="auto">
          <a:xfrm>
            <a:off x="6308295" y="978776"/>
            <a:ext cx="132607" cy="144060"/>
          </a:xfrm>
          <a:custGeom>
            <a:avLst/>
            <a:gdLst>
              <a:gd name="T0" fmla="*/ 2147483646 w 63"/>
              <a:gd name="T1" fmla="*/ 2147483646 h 71"/>
              <a:gd name="T2" fmla="*/ 2147483646 w 63"/>
              <a:gd name="T3" fmla="*/ 2147483646 h 71"/>
              <a:gd name="T4" fmla="*/ 2147483646 w 63"/>
              <a:gd name="T5" fmla="*/ 2147483646 h 71"/>
              <a:gd name="T6" fmla="*/ 2147483646 w 63"/>
              <a:gd name="T7" fmla="*/ 2147483646 h 71"/>
              <a:gd name="T8" fmla="*/ 2147483646 w 63"/>
              <a:gd name="T9" fmla="*/ 2147483646 h 71"/>
              <a:gd name="T10" fmla="*/ 0 w 63"/>
              <a:gd name="T11" fmla="*/ 2147483646 h 71"/>
              <a:gd name="T12" fmla="*/ 2147483646 w 63"/>
              <a:gd name="T13" fmla="*/ 2147483646 h 71"/>
              <a:gd name="T14" fmla="*/ 2147483646 w 63"/>
              <a:gd name="T15" fmla="*/ 2147483646 h 71"/>
              <a:gd name="T16" fmla="*/ 2147483646 w 63"/>
              <a:gd name="T17" fmla="*/ 2147483646 h 71"/>
              <a:gd name="T18" fmla="*/ 2147483646 w 63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" h="71">
                <a:moveTo>
                  <a:pt x="24" y="61"/>
                </a:moveTo>
                <a:cubicBezTo>
                  <a:pt x="54" y="64"/>
                  <a:pt x="55" y="70"/>
                  <a:pt x="63" y="46"/>
                </a:cubicBezTo>
                <a:cubicBezTo>
                  <a:pt x="48" y="2"/>
                  <a:pt x="54" y="71"/>
                  <a:pt x="48" y="1"/>
                </a:cubicBezTo>
                <a:cubicBezTo>
                  <a:pt x="43" y="2"/>
                  <a:pt x="18" y="0"/>
                  <a:pt x="12" y="10"/>
                </a:cubicBezTo>
                <a:cubicBezTo>
                  <a:pt x="12" y="10"/>
                  <a:pt x="4" y="33"/>
                  <a:pt x="3" y="37"/>
                </a:cubicBezTo>
                <a:cubicBezTo>
                  <a:pt x="2" y="40"/>
                  <a:pt x="0" y="46"/>
                  <a:pt x="0" y="46"/>
                </a:cubicBezTo>
                <a:cubicBezTo>
                  <a:pt x="4" y="62"/>
                  <a:pt x="8" y="66"/>
                  <a:pt x="24" y="70"/>
                </a:cubicBezTo>
                <a:cubicBezTo>
                  <a:pt x="28" y="69"/>
                  <a:pt x="33" y="70"/>
                  <a:pt x="36" y="67"/>
                </a:cubicBezTo>
                <a:cubicBezTo>
                  <a:pt x="38" y="65"/>
                  <a:pt x="42" y="59"/>
                  <a:pt x="39" y="58"/>
                </a:cubicBezTo>
                <a:cubicBezTo>
                  <a:pt x="34" y="56"/>
                  <a:pt x="29" y="60"/>
                  <a:pt x="24" y="61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Freeform 1071">
            <a:extLst>
              <a:ext uri="{FF2B5EF4-FFF2-40B4-BE49-F238E27FC236}">
                <a16:creationId xmlns:a16="http://schemas.microsoft.com/office/drawing/2014/main" id="{002F0A5C-7B44-6867-70AC-8BF1CF12E226}"/>
              </a:ext>
            </a:extLst>
          </p:cNvPr>
          <p:cNvSpPr>
            <a:spLocks/>
          </p:cNvSpPr>
          <p:nvPr/>
        </p:nvSpPr>
        <p:spPr bwMode="auto">
          <a:xfrm>
            <a:off x="7658754" y="3147125"/>
            <a:ext cx="684078" cy="523480"/>
          </a:xfrm>
          <a:custGeom>
            <a:avLst/>
            <a:gdLst>
              <a:gd name="T0" fmla="*/ 2147483646 w 325"/>
              <a:gd name="T1" fmla="*/ 2147483646 h 258"/>
              <a:gd name="T2" fmla="*/ 2147483646 w 325"/>
              <a:gd name="T3" fmla="*/ 2147483646 h 258"/>
              <a:gd name="T4" fmla="*/ 2147483646 w 325"/>
              <a:gd name="T5" fmla="*/ 2147483646 h 258"/>
              <a:gd name="T6" fmla="*/ 2147483646 w 325"/>
              <a:gd name="T7" fmla="*/ 2147483646 h 258"/>
              <a:gd name="T8" fmla="*/ 2147483646 w 325"/>
              <a:gd name="T9" fmla="*/ 2147483646 h 258"/>
              <a:gd name="T10" fmla="*/ 2147483646 w 325"/>
              <a:gd name="T11" fmla="*/ 2147483646 h 258"/>
              <a:gd name="T12" fmla="*/ 2147483646 w 325"/>
              <a:gd name="T13" fmla="*/ 2147483646 h 258"/>
              <a:gd name="T14" fmla="*/ 2147483646 w 325"/>
              <a:gd name="T15" fmla="*/ 2147483646 h 258"/>
              <a:gd name="T16" fmla="*/ 2147483646 w 325"/>
              <a:gd name="T17" fmla="*/ 2147483646 h 258"/>
              <a:gd name="T18" fmla="*/ 2147483646 w 325"/>
              <a:gd name="T19" fmla="*/ 2147483646 h 258"/>
              <a:gd name="T20" fmla="*/ 2147483646 w 325"/>
              <a:gd name="T21" fmla="*/ 2147483646 h 258"/>
              <a:gd name="T22" fmla="*/ 2147483646 w 325"/>
              <a:gd name="T23" fmla="*/ 2147483646 h 258"/>
              <a:gd name="T24" fmla="*/ 2147483646 w 325"/>
              <a:gd name="T25" fmla="*/ 2147483646 h 258"/>
              <a:gd name="T26" fmla="*/ 2147483646 w 325"/>
              <a:gd name="T27" fmla="*/ 2147483646 h 258"/>
              <a:gd name="T28" fmla="*/ 2147483646 w 325"/>
              <a:gd name="T29" fmla="*/ 2147483646 h 258"/>
              <a:gd name="T30" fmla="*/ 2147483646 w 325"/>
              <a:gd name="T31" fmla="*/ 2147483646 h 258"/>
              <a:gd name="T32" fmla="*/ 2147483646 w 325"/>
              <a:gd name="T33" fmla="*/ 2147483646 h 258"/>
              <a:gd name="T34" fmla="*/ 2147483646 w 325"/>
              <a:gd name="T35" fmla="*/ 2147483646 h 258"/>
              <a:gd name="T36" fmla="*/ 2147483646 w 325"/>
              <a:gd name="T37" fmla="*/ 0 h 258"/>
              <a:gd name="T38" fmla="*/ 2147483646 w 325"/>
              <a:gd name="T39" fmla="*/ 2147483646 h 258"/>
              <a:gd name="T40" fmla="*/ 2147483646 w 325"/>
              <a:gd name="T41" fmla="*/ 2147483646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5" h="258">
                <a:moveTo>
                  <a:pt x="13" y="36"/>
                </a:moveTo>
                <a:cubicBezTo>
                  <a:pt x="17" y="58"/>
                  <a:pt x="36" y="68"/>
                  <a:pt x="58" y="72"/>
                </a:cubicBezTo>
                <a:cubicBezTo>
                  <a:pt x="71" y="80"/>
                  <a:pt x="78" y="81"/>
                  <a:pt x="94" y="84"/>
                </a:cubicBezTo>
                <a:cubicBezTo>
                  <a:pt x="104" y="90"/>
                  <a:pt x="111" y="99"/>
                  <a:pt x="121" y="105"/>
                </a:cubicBezTo>
                <a:cubicBezTo>
                  <a:pt x="129" y="118"/>
                  <a:pt x="145" y="139"/>
                  <a:pt x="160" y="144"/>
                </a:cubicBezTo>
                <a:cubicBezTo>
                  <a:pt x="162" y="147"/>
                  <a:pt x="163" y="150"/>
                  <a:pt x="166" y="153"/>
                </a:cubicBezTo>
                <a:cubicBezTo>
                  <a:pt x="169" y="156"/>
                  <a:pt x="173" y="156"/>
                  <a:pt x="175" y="159"/>
                </a:cubicBezTo>
                <a:cubicBezTo>
                  <a:pt x="187" y="174"/>
                  <a:pt x="189" y="193"/>
                  <a:pt x="211" y="198"/>
                </a:cubicBezTo>
                <a:cubicBezTo>
                  <a:pt x="220" y="207"/>
                  <a:pt x="226" y="212"/>
                  <a:pt x="238" y="216"/>
                </a:cubicBezTo>
                <a:cubicBezTo>
                  <a:pt x="257" y="235"/>
                  <a:pt x="285" y="250"/>
                  <a:pt x="310" y="258"/>
                </a:cubicBezTo>
                <a:cubicBezTo>
                  <a:pt x="313" y="257"/>
                  <a:pt x="317" y="258"/>
                  <a:pt x="319" y="255"/>
                </a:cubicBezTo>
                <a:cubicBezTo>
                  <a:pt x="323" y="250"/>
                  <a:pt x="325" y="237"/>
                  <a:pt x="325" y="237"/>
                </a:cubicBezTo>
                <a:cubicBezTo>
                  <a:pt x="319" y="218"/>
                  <a:pt x="300" y="214"/>
                  <a:pt x="283" y="210"/>
                </a:cubicBezTo>
                <a:cubicBezTo>
                  <a:pt x="273" y="203"/>
                  <a:pt x="264" y="202"/>
                  <a:pt x="253" y="198"/>
                </a:cubicBezTo>
                <a:cubicBezTo>
                  <a:pt x="250" y="178"/>
                  <a:pt x="252" y="156"/>
                  <a:pt x="235" y="144"/>
                </a:cubicBezTo>
                <a:cubicBezTo>
                  <a:pt x="230" y="129"/>
                  <a:pt x="237" y="104"/>
                  <a:pt x="226" y="93"/>
                </a:cubicBezTo>
                <a:cubicBezTo>
                  <a:pt x="204" y="71"/>
                  <a:pt x="162" y="67"/>
                  <a:pt x="133" y="63"/>
                </a:cubicBezTo>
                <a:cubicBezTo>
                  <a:pt x="128" y="49"/>
                  <a:pt x="120" y="51"/>
                  <a:pt x="106" y="48"/>
                </a:cubicBezTo>
                <a:cubicBezTo>
                  <a:pt x="101" y="34"/>
                  <a:pt x="88" y="5"/>
                  <a:pt x="73" y="0"/>
                </a:cubicBezTo>
                <a:cubicBezTo>
                  <a:pt x="30" y="6"/>
                  <a:pt x="55" y="24"/>
                  <a:pt x="7" y="30"/>
                </a:cubicBezTo>
                <a:cubicBezTo>
                  <a:pt x="0" y="41"/>
                  <a:pt x="12" y="25"/>
                  <a:pt x="12" y="39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1072">
            <a:extLst>
              <a:ext uri="{FF2B5EF4-FFF2-40B4-BE49-F238E27FC236}">
                <a16:creationId xmlns:a16="http://schemas.microsoft.com/office/drawing/2014/main" id="{3CB95D31-FBB0-9277-39F1-387F744BAD01}"/>
              </a:ext>
            </a:extLst>
          </p:cNvPr>
          <p:cNvSpPr>
            <a:spLocks/>
          </p:cNvSpPr>
          <p:nvPr/>
        </p:nvSpPr>
        <p:spPr bwMode="auto">
          <a:xfrm>
            <a:off x="5129006" y="1798101"/>
            <a:ext cx="117872" cy="180581"/>
          </a:xfrm>
          <a:custGeom>
            <a:avLst/>
            <a:gdLst>
              <a:gd name="T0" fmla="*/ 2147483646 w 56"/>
              <a:gd name="T1" fmla="*/ 2147483646 h 89"/>
              <a:gd name="T2" fmla="*/ 2147483646 w 56"/>
              <a:gd name="T3" fmla="*/ 2147483646 h 89"/>
              <a:gd name="T4" fmla="*/ 2147483646 w 56"/>
              <a:gd name="T5" fmla="*/ 2147483646 h 89"/>
              <a:gd name="T6" fmla="*/ 2147483646 w 56"/>
              <a:gd name="T7" fmla="*/ 2147483646 h 89"/>
              <a:gd name="T8" fmla="*/ 2147483646 w 56"/>
              <a:gd name="T9" fmla="*/ 2147483646 h 89"/>
              <a:gd name="T10" fmla="*/ 2147483646 w 56"/>
              <a:gd name="T11" fmla="*/ 2147483646 h 89"/>
              <a:gd name="T12" fmla="*/ 2147483646 w 56"/>
              <a:gd name="T13" fmla="*/ 2147483646 h 89"/>
              <a:gd name="T14" fmla="*/ 2147483646 w 56"/>
              <a:gd name="T15" fmla="*/ 2147483646 h 89"/>
              <a:gd name="T16" fmla="*/ 2147483646 w 56"/>
              <a:gd name="T17" fmla="*/ 2147483646 h 89"/>
              <a:gd name="T18" fmla="*/ 2147483646 w 56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89">
                <a:moveTo>
                  <a:pt x="7" y="38"/>
                </a:moveTo>
                <a:cubicBezTo>
                  <a:pt x="11" y="26"/>
                  <a:pt x="13" y="21"/>
                  <a:pt x="25" y="17"/>
                </a:cubicBezTo>
                <a:cubicBezTo>
                  <a:pt x="29" y="6"/>
                  <a:pt x="27" y="0"/>
                  <a:pt x="46" y="11"/>
                </a:cubicBezTo>
                <a:cubicBezTo>
                  <a:pt x="51" y="14"/>
                  <a:pt x="54" y="42"/>
                  <a:pt x="55" y="47"/>
                </a:cubicBezTo>
                <a:cubicBezTo>
                  <a:pt x="54" y="57"/>
                  <a:pt x="56" y="68"/>
                  <a:pt x="52" y="77"/>
                </a:cubicBezTo>
                <a:cubicBezTo>
                  <a:pt x="49" y="83"/>
                  <a:pt x="34" y="89"/>
                  <a:pt x="34" y="89"/>
                </a:cubicBezTo>
                <a:cubicBezTo>
                  <a:pt x="29" y="87"/>
                  <a:pt x="19" y="85"/>
                  <a:pt x="16" y="80"/>
                </a:cubicBezTo>
                <a:cubicBezTo>
                  <a:pt x="12" y="73"/>
                  <a:pt x="8" y="58"/>
                  <a:pt x="4" y="50"/>
                </a:cubicBezTo>
                <a:cubicBezTo>
                  <a:pt x="3" y="47"/>
                  <a:pt x="0" y="44"/>
                  <a:pt x="1" y="41"/>
                </a:cubicBezTo>
                <a:cubicBezTo>
                  <a:pt x="2" y="39"/>
                  <a:pt x="5" y="39"/>
                  <a:pt x="7" y="3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1073">
            <a:extLst>
              <a:ext uri="{FF2B5EF4-FFF2-40B4-BE49-F238E27FC236}">
                <a16:creationId xmlns:a16="http://schemas.microsoft.com/office/drawing/2014/main" id="{9D962346-3A03-989B-92B6-27E5AE268773}"/>
              </a:ext>
            </a:extLst>
          </p:cNvPr>
          <p:cNvSpPr>
            <a:spLocks/>
          </p:cNvSpPr>
          <p:nvPr/>
        </p:nvSpPr>
        <p:spPr bwMode="auto">
          <a:xfrm>
            <a:off x="5025750" y="1990280"/>
            <a:ext cx="286260" cy="198841"/>
          </a:xfrm>
          <a:custGeom>
            <a:avLst/>
            <a:gdLst>
              <a:gd name="T0" fmla="*/ 2147483646 w 136"/>
              <a:gd name="T1" fmla="*/ 2147483646 h 98"/>
              <a:gd name="T2" fmla="*/ 2147483646 w 136"/>
              <a:gd name="T3" fmla="*/ 2147483646 h 98"/>
              <a:gd name="T4" fmla="*/ 2147483646 w 136"/>
              <a:gd name="T5" fmla="*/ 2147483646 h 98"/>
              <a:gd name="T6" fmla="*/ 2147483646 w 136"/>
              <a:gd name="T7" fmla="*/ 2147483646 h 98"/>
              <a:gd name="T8" fmla="*/ 2147483646 w 136"/>
              <a:gd name="T9" fmla="*/ 2147483646 h 98"/>
              <a:gd name="T10" fmla="*/ 2147483646 w 136"/>
              <a:gd name="T11" fmla="*/ 2147483646 h 98"/>
              <a:gd name="T12" fmla="*/ 2147483646 w 136"/>
              <a:gd name="T13" fmla="*/ 0 h 98"/>
              <a:gd name="T14" fmla="*/ 2147483646 w 136"/>
              <a:gd name="T15" fmla="*/ 2147483646 h 98"/>
              <a:gd name="T16" fmla="*/ 2147483646 w 136"/>
              <a:gd name="T17" fmla="*/ 2147483646 h 98"/>
              <a:gd name="T18" fmla="*/ 2147483646 w 136"/>
              <a:gd name="T19" fmla="*/ 2147483646 h 98"/>
              <a:gd name="T20" fmla="*/ 2147483646 w 136"/>
              <a:gd name="T21" fmla="*/ 2147483646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" h="98">
                <a:moveTo>
                  <a:pt x="41" y="72"/>
                </a:moveTo>
                <a:cubicBezTo>
                  <a:pt x="51" y="69"/>
                  <a:pt x="68" y="57"/>
                  <a:pt x="68" y="57"/>
                </a:cubicBezTo>
                <a:cubicBezTo>
                  <a:pt x="88" y="70"/>
                  <a:pt x="91" y="74"/>
                  <a:pt x="116" y="78"/>
                </a:cubicBezTo>
                <a:cubicBezTo>
                  <a:pt x="136" y="98"/>
                  <a:pt x="136" y="72"/>
                  <a:pt x="119" y="66"/>
                </a:cubicBezTo>
                <a:cubicBezTo>
                  <a:pt x="116" y="23"/>
                  <a:pt x="125" y="28"/>
                  <a:pt x="95" y="21"/>
                </a:cubicBezTo>
                <a:cubicBezTo>
                  <a:pt x="89" y="17"/>
                  <a:pt x="86" y="10"/>
                  <a:pt x="80" y="6"/>
                </a:cubicBezTo>
                <a:cubicBezTo>
                  <a:pt x="75" y="3"/>
                  <a:pt x="62" y="0"/>
                  <a:pt x="62" y="0"/>
                </a:cubicBezTo>
                <a:cubicBezTo>
                  <a:pt x="47" y="10"/>
                  <a:pt x="55" y="3"/>
                  <a:pt x="41" y="24"/>
                </a:cubicBezTo>
                <a:cubicBezTo>
                  <a:pt x="36" y="32"/>
                  <a:pt x="22" y="31"/>
                  <a:pt x="14" y="36"/>
                </a:cubicBezTo>
                <a:cubicBezTo>
                  <a:pt x="0" y="56"/>
                  <a:pt x="0" y="78"/>
                  <a:pt x="26" y="87"/>
                </a:cubicBezTo>
                <a:cubicBezTo>
                  <a:pt x="38" y="83"/>
                  <a:pt x="47" y="72"/>
                  <a:pt x="59" y="78"/>
                </a:cubicBezTo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1074">
            <a:extLst>
              <a:ext uri="{FF2B5EF4-FFF2-40B4-BE49-F238E27FC236}">
                <a16:creationId xmlns:a16="http://schemas.microsoft.com/office/drawing/2014/main" id="{90E12D58-C960-E750-85CB-ED24FF28FBDB}"/>
              </a:ext>
            </a:extLst>
          </p:cNvPr>
          <p:cNvSpPr>
            <a:spLocks/>
          </p:cNvSpPr>
          <p:nvPr/>
        </p:nvSpPr>
        <p:spPr bwMode="auto">
          <a:xfrm>
            <a:off x="5171938" y="2175418"/>
            <a:ext cx="143130" cy="148116"/>
          </a:xfrm>
          <a:custGeom>
            <a:avLst/>
            <a:gdLst>
              <a:gd name="T0" fmla="*/ 2147483646 w 68"/>
              <a:gd name="T1" fmla="*/ 2147483646 h 73"/>
              <a:gd name="T2" fmla="*/ 2147483646 w 68"/>
              <a:gd name="T3" fmla="*/ 2147483646 h 73"/>
              <a:gd name="T4" fmla="*/ 2147483646 w 68"/>
              <a:gd name="T5" fmla="*/ 2147483646 h 73"/>
              <a:gd name="T6" fmla="*/ 2147483646 w 68"/>
              <a:gd name="T7" fmla="*/ 2147483646 h 73"/>
              <a:gd name="T8" fmla="*/ 2147483646 w 68"/>
              <a:gd name="T9" fmla="*/ 0 h 73"/>
              <a:gd name="T10" fmla="*/ 2147483646 w 68"/>
              <a:gd name="T11" fmla="*/ 2147483646 h 73"/>
              <a:gd name="T12" fmla="*/ 2147483646 w 68"/>
              <a:gd name="T13" fmla="*/ 2147483646 h 73"/>
              <a:gd name="T14" fmla="*/ 2147483646 w 68"/>
              <a:gd name="T15" fmla="*/ 2147483646 h 73"/>
              <a:gd name="T16" fmla="*/ 2147483646 w 68"/>
              <a:gd name="T17" fmla="*/ 2147483646 h 73"/>
              <a:gd name="T18" fmla="*/ 2147483646 w 68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73">
                <a:moveTo>
                  <a:pt x="47" y="54"/>
                </a:moveTo>
                <a:cubicBezTo>
                  <a:pt x="68" y="47"/>
                  <a:pt x="63" y="54"/>
                  <a:pt x="68" y="39"/>
                </a:cubicBezTo>
                <a:cubicBezTo>
                  <a:pt x="66" y="36"/>
                  <a:pt x="65" y="32"/>
                  <a:pt x="62" y="30"/>
                </a:cubicBezTo>
                <a:cubicBezTo>
                  <a:pt x="60" y="28"/>
                  <a:pt x="55" y="29"/>
                  <a:pt x="53" y="27"/>
                </a:cubicBezTo>
                <a:cubicBezTo>
                  <a:pt x="39" y="13"/>
                  <a:pt x="65" y="7"/>
                  <a:pt x="32" y="0"/>
                </a:cubicBezTo>
                <a:cubicBezTo>
                  <a:pt x="11" y="7"/>
                  <a:pt x="19" y="2"/>
                  <a:pt x="5" y="12"/>
                </a:cubicBezTo>
                <a:cubicBezTo>
                  <a:pt x="0" y="27"/>
                  <a:pt x="1" y="46"/>
                  <a:pt x="17" y="51"/>
                </a:cubicBezTo>
                <a:cubicBezTo>
                  <a:pt x="24" y="72"/>
                  <a:pt x="18" y="73"/>
                  <a:pt x="32" y="63"/>
                </a:cubicBezTo>
                <a:cubicBezTo>
                  <a:pt x="34" y="60"/>
                  <a:pt x="34" y="54"/>
                  <a:pt x="38" y="54"/>
                </a:cubicBezTo>
                <a:cubicBezTo>
                  <a:pt x="47" y="53"/>
                  <a:pt x="68" y="68"/>
                  <a:pt x="47" y="54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1075">
            <a:extLst>
              <a:ext uri="{FF2B5EF4-FFF2-40B4-BE49-F238E27FC236}">
                <a16:creationId xmlns:a16="http://schemas.microsoft.com/office/drawing/2014/main" id="{C6B10612-F39F-3DA6-4B0B-CA88B76451FC}"/>
              </a:ext>
            </a:extLst>
          </p:cNvPr>
          <p:cNvSpPr>
            <a:spLocks/>
          </p:cNvSpPr>
          <p:nvPr/>
        </p:nvSpPr>
        <p:spPr bwMode="auto">
          <a:xfrm>
            <a:off x="6633335" y="1369544"/>
            <a:ext cx="84194" cy="121740"/>
          </a:xfrm>
          <a:custGeom>
            <a:avLst/>
            <a:gdLst>
              <a:gd name="T0" fmla="*/ 0 w 40"/>
              <a:gd name="T1" fmla="*/ 2147483646 h 60"/>
              <a:gd name="T2" fmla="*/ 2147483646 w 40"/>
              <a:gd name="T3" fmla="*/ 2147483646 h 60"/>
              <a:gd name="T4" fmla="*/ 2147483646 w 40"/>
              <a:gd name="T5" fmla="*/ 2147483646 h 60"/>
              <a:gd name="T6" fmla="*/ 2147483646 w 40"/>
              <a:gd name="T7" fmla="*/ 2147483646 h 60"/>
              <a:gd name="T8" fmla="*/ 2147483646 w 40"/>
              <a:gd name="T9" fmla="*/ 2147483646 h 60"/>
              <a:gd name="T10" fmla="*/ 2147483646 w 40"/>
              <a:gd name="T11" fmla="*/ 2147483646 h 60"/>
              <a:gd name="T12" fmla="*/ 2147483646 w 40"/>
              <a:gd name="T13" fmla="*/ 0 h 60"/>
              <a:gd name="T14" fmla="*/ 2147483646 w 40"/>
              <a:gd name="T15" fmla="*/ 2147483646 h 60"/>
              <a:gd name="T16" fmla="*/ 0 w 4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0">
                <a:moveTo>
                  <a:pt x="0" y="12"/>
                </a:moveTo>
                <a:cubicBezTo>
                  <a:pt x="3" y="18"/>
                  <a:pt x="5" y="25"/>
                  <a:pt x="8" y="31"/>
                </a:cubicBezTo>
                <a:cubicBezTo>
                  <a:pt x="9" y="38"/>
                  <a:pt x="11" y="46"/>
                  <a:pt x="14" y="52"/>
                </a:cubicBezTo>
                <a:cubicBezTo>
                  <a:pt x="16" y="60"/>
                  <a:pt x="19" y="58"/>
                  <a:pt x="26" y="57"/>
                </a:cubicBezTo>
                <a:cubicBezTo>
                  <a:pt x="27" y="51"/>
                  <a:pt x="30" y="48"/>
                  <a:pt x="32" y="43"/>
                </a:cubicBezTo>
                <a:cubicBezTo>
                  <a:pt x="34" y="31"/>
                  <a:pt x="40" y="12"/>
                  <a:pt x="24" y="9"/>
                </a:cubicBezTo>
                <a:cubicBezTo>
                  <a:pt x="23" y="2"/>
                  <a:pt x="20" y="4"/>
                  <a:pt x="14" y="0"/>
                </a:cubicBezTo>
                <a:cubicBezTo>
                  <a:pt x="13" y="0"/>
                  <a:pt x="3" y="0"/>
                  <a:pt x="2" y="4"/>
                </a:cubicBezTo>
                <a:cubicBezTo>
                  <a:pt x="0" y="14"/>
                  <a:pt x="7" y="25"/>
                  <a:pt x="0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1076">
            <a:extLst>
              <a:ext uri="{FF2B5EF4-FFF2-40B4-BE49-F238E27FC236}">
                <a16:creationId xmlns:a16="http://schemas.microsoft.com/office/drawing/2014/main" id="{21D6F9AD-1A9C-E3AE-C08C-9017EB675551}"/>
              </a:ext>
            </a:extLst>
          </p:cNvPr>
          <p:cNvSpPr>
            <a:spLocks/>
          </p:cNvSpPr>
          <p:nvPr/>
        </p:nvSpPr>
        <p:spPr bwMode="auto">
          <a:xfrm>
            <a:off x="6310848" y="2194035"/>
            <a:ext cx="98928" cy="95362"/>
          </a:xfrm>
          <a:custGeom>
            <a:avLst/>
            <a:gdLst>
              <a:gd name="T0" fmla="*/ 0 w 46"/>
              <a:gd name="T1" fmla="*/ 2147483646 h 42"/>
              <a:gd name="T2" fmla="*/ 2147483646 w 46"/>
              <a:gd name="T3" fmla="*/ 2147483646 h 42"/>
              <a:gd name="T4" fmla="*/ 2147483646 w 46"/>
              <a:gd name="T5" fmla="*/ 2147483646 h 42"/>
              <a:gd name="T6" fmla="*/ 2147483646 w 46"/>
              <a:gd name="T7" fmla="*/ 2147483646 h 42"/>
              <a:gd name="T8" fmla="*/ 2147483646 w 46"/>
              <a:gd name="T9" fmla="*/ 2147483646 h 42"/>
              <a:gd name="T10" fmla="*/ 2147483646 w 46"/>
              <a:gd name="T11" fmla="*/ 2147483646 h 42"/>
              <a:gd name="T12" fmla="*/ 0 w 46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2">
                <a:moveTo>
                  <a:pt x="0" y="17"/>
                </a:moveTo>
                <a:cubicBezTo>
                  <a:pt x="3" y="26"/>
                  <a:pt x="12" y="38"/>
                  <a:pt x="22" y="41"/>
                </a:cubicBezTo>
                <a:cubicBezTo>
                  <a:pt x="31" y="40"/>
                  <a:pt x="37" y="42"/>
                  <a:pt x="42" y="33"/>
                </a:cubicBezTo>
                <a:cubicBezTo>
                  <a:pt x="44" y="29"/>
                  <a:pt x="46" y="21"/>
                  <a:pt x="46" y="21"/>
                </a:cubicBezTo>
                <a:cubicBezTo>
                  <a:pt x="40" y="12"/>
                  <a:pt x="42" y="4"/>
                  <a:pt x="32" y="1"/>
                </a:cubicBezTo>
                <a:cubicBezTo>
                  <a:pt x="21" y="2"/>
                  <a:pt x="6" y="0"/>
                  <a:pt x="2" y="11"/>
                </a:cubicBezTo>
                <a:cubicBezTo>
                  <a:pt x="4" y="28"/>
                  <a:pt x="6" y="29"/>
                  <a:pt x="0" y="1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1091">
            <a:extLst>
              <a:ext uri="{FF2B5EF4-FFF2-40B4-BE49-F238E27FC236}">
                <a16:creationId xmlns:a16="http://schemas.microsoft.com/office/drawing/2014/main" id="{C47448C5-98E5-B751-E828-2F7C520662D4}"/>
              </a:ext>
            </a:extLst>
          </p:cNvPr>
          <p:cNvSpPr>
            <a:spLocks/>
          </p:cNvSpPr>
          <p:nvPr/>
        </p:nvSpPr>
        <p:spPr bwMode="auto">
          <a:xfrm>
            <a:off x="952473" y="1894632"/>
            <a:ext cx="634148" cy="299403"/>
          </a:xfrm>
          <a:custGeom>
            <a:avLst/>
            <a:gdLst>
              <a:gd name="T0" fmla="*/ 2147483646 w 590"/>
              <a:gd name="T1" fmla="*/ 2147483646 h 437"/>
              <a:gd name="T2" fmla="*/ 2147483646 w 590"/>
              <a:gd name="T3" fmla="*/ 2147483646 h 437"/>
              <a:gd name="T4" fmla="*/ 2147483646 w 590"/>
              <a:gd name="T5" fmla="*/ 2147483646 h 437"/>
              <a:gd name="T6" fmla="*/ 2147483646 w 590"/>
              <a:gd name="T7" fmla="*/ 2147483646 h 437"/>
              <a:gd name="T8" fmla="*/ 2147483646 w 590"/>
              <a:gd name="T9" fmla="*/ 2147483646 h 437"/>
              <a:gd name="T10" fmla="*/ 2147483646 w 590"/>
              <a:gd name="T11" fmla="*/ 2147483646 h 437"/>
              <a:gd name="T12" fmla="*/ 2147483646 w 590"/>
              <a:gd name="T13" fmla="*/ 2147483646 h 437"/>
              <a:gd name="T14" fmla="*/ 2147483646 w 590"/>
              <a:gd name="T15" fmla="*/ 2147483646 h 437"/>
              <a:gd name="T16" fmla="*/ 2147483646 w 590"/>
              <a:gd name="T17" fmla="*/ 2147483646 h 437"/>
              <a:gd name="T18" fmla="*/ 2147483646 w 590"/>
              <a:gd name="T19" fmla="*/ 2147483646 h 437"/>
              <a:gd name="T20" fmla="*/ 2147483646 w 590"/>
              <a:gd name="T21" fmla="*/ 2147483646 h 437"/>
              <a:gd name="T22" fmla="*/ 2147483646 w 590"/>
              <a:gd name="T23" fmla="*/ 2147483646 h 437"/>
              <a:gd name="T24" fmla="*/ 2147483646 w 590"/>
              <a:gd name="T25" fmla="*/ 2147483646 h 437"/>
              <a:gd name="T26" fmla="*/ 2147483646 w 590"/>
              <a:gd name="T27" fmla="*/ 2147483646 h 437"/>
              <a:gd name="T28" fmla="*/ 2147483646 w 590"/>
              <a:gd name="T29" fmla="*/ 2147483646 h 437"/>
              <a:gd name="T30" fmla="*/ 2147483646 w 590"/>
              <a:gd name="T31" fmla="*/ 2147483646 h 437"/>
              <a:gd name="T32" fmla="*/ 2147483646 w 590"/>
              <a:gd name="T33" fmla="*/ 2147483646 h 437"/>
              <a:gd name="T34" fmla="*/ 2147483646 w 590"/>
              <a:gd name="T35" fmla="*/ 2147483646 h 437"/>
              <a:gd name="T36" fmla="*/ 2147483646 w 590"/>
              <a:gd name="T37" fmla="*/ 2147483646 h 437"/>
              <a:gd name="T38" fmla="*/ 2147483646 w 590"/>
              <a:gd name="T39" fmla="*/ 2147483646 h 437"/>
              <a:gd name="T40" fmla="*/ 2147483646 w 590"/>
              <a:gd name="T41" fmla="*/ 2147483646 h 437"/>
              <a:gd name="T42" fmla="*/ 2147483646 w 590"/>
              <a:gd name="T43" fmla="*/ 2147483646 h 437"/>
              <a:gd name="T44" fmla="*/ 2147483646 w 590"/>
              <a:gd name="T45" fmla="*/ 2147483646 h 437"/>
              <a:gd name="T46" fmla="*/ 2147483646 w 590"/>
              <a:gd name="T47" fmla="*/ 2147483646 h 437"/>
              <a:gd name="T48" fmla="*/ 2147483646 w 590"/>
              <a:gd name="T49" fmla="*/ 2147483646 h 437"/>
              <a:gd name="T50" fmla="*/ 2147483646 w 590"/>
              <a:gd name="T51" fmla="*/ 2147483646 h 437"/>
              <a:gd name="T52" fmla="*/ 2147483646 w 590"/>
              <a:gd name="T53" fmla="*/ 2147483646 h 437"/>
              <a:gd name="T54" fmla="*/ 2147483646 w 590"/>
              <a:gd name="T55" fmla="*/ 2147483646 h 437"/>
              <a:gd name="T56" fmla="*/ 2147483646 w 590"/>
              <a:gd name="T57" fmla="*/ 2147483646 h 437"/>
              <a:gd name="T58" fmla="*/ 2147483646 w 590"/>
              <a:gd name="T59" fmla="*/ 2147483646 h 437"/>
              <a:gd name="T60" fmla="*/ 2147483646 w 590"/>
              <a:gd name="T61" fmla="*/ 2147483646 h 437"/>
              <a:gd name="T62" fmla="*/ 2147483646 w 590"/>
              <a:gd name="T63" fmla="*/ 2147483646 h 437"/>
              <a:gd name="T64" fmla="*/ 2147483646 w 590"/>
              <a:gd name="T65" fmla="*/ 2147483646 h 437"/>
              <a:gd name="T66" fmla="*/ 2147483646 w 590"/>
              <a:gd name="T67" fmla="*/ 2147483646 h 437"/>
              <a:gd name="T68" fmla="*/ 2147483646 w 590"/>
              <a:gd name="T69" fmla="*/ 2147483646 h 437"/>
              <a:gd name="T70" fmla="*/ 2147483646 w 590"/>
              <a:gd name="T71" fmla="*/ 2147483646 h 437"/>
              <a:gd name="T72" fmla="*/ 2147483646 w 590"/>
              <a:gd name="T73" fmla="*/ 2147483646 h 437"/>
              <a:gd name="T74" fmla="*/ 2147483646 w 590"/>
              <a:gd name="T75" fmla="*/ 2147483646 h 437"/>
              <a:gd name="T76" fmla="*/ 2147483646 w 590"/>
              <a:gd name="T77" fmla="*/ 2147483646 h 437"/>
              <a:gd name="T78" fmla="*/ 2147483646 w 590"/>
              <a:gd name="T79" fmla="*/ 2147483646 h 437"/>
              <a:gd name="T80" fmla="*/ 2147483646 w 590"/>
              <a:gd name="T81" fmla="*/ 2147483646 h 437"/>
              <a:gd name="T82" fmla="*/ 2147483646 w 590"/>
              <a:gd name="T83" fmla="*/ 2147483646 h 437"/>
              <a:gd name="T84" fmla="*/ 2147483646 w 590"/>
              <a:gd name="T85" fmla="*/ 2147483646 h 437"/>
              <a:gd name="T86" fmla="*/ 2147483646 w 590"/>
              <a:gd name="T87" fmla="*/ 2147483646 h 437"/>
              <a:gd name="T88" fmla="*/ 2147483646 w 590"/>
              <a:gd name="T89" fmla="*/ 2147483646 h 437"/>
              <a:gd name="T90" fmla="*/ 2147483646 w 590"/>
              <a:gd name="T91" fmla="*/ 2147483646 h 437"/>
              <a:gd name="T92" fmla="*/ 2147483646 w 590"/>
              <a:gd name="T93" fmla="*/ 2147483646 h 437"/>
              <a:gd name="T94" fmla="*/ 2147483646 w 590"/>
              <a:gd name="T95" fmla="*/ 2147483646 h 437"/>
              <a:gd name="T96" fmla="*/ 2147483646 w 590"/>
              <a:gd name="T97" fmla="*/ 2147483646 h 437"/>
              <a:gd name="T98" fmla="*/ 2147483646 w 590"/>
              <a:gd name="T99" fmla="*/ 2147483646 h 437"/>
              <a:gd name="T100" fmla="*/ 2147483646 w 590"/>
              <a:gd name="T101" fmla="*/ 2147483646 h 437"/>
              <a:gd name="T102" fmla="*/ 2147483646 w 590"/>
              <a:gd name="T103" fmla="*/ 2147483646 h 437"/>
              <a:gd name="T104" fmla="*/ 2147483646 w 590"/>
              <a:gd name="T105" fmla="*/ 2147483646 h 437"/>
              <a:gd name="T106" fmla="*/ 2147483646 w 590"/>
              <a:gd name="T107" fmla="*/ 2147483646 h 437"/>
              <a:gd name="T108" fmla="*/ 2147483646 w 590"/>
              <a:gd name="T109" fmla="*/ 2147483646 h 437"/>
              <a:gd name="T110" fmla="*/ 2147483646 w 590"/>
              <a:gd name="T111" fmla="*/ 2147483646 h 437"/>
              <a:gd name="T112" fmla="*/ 2147483646 w 590"/>
              <a:gd name="T113" fmla="*/ 2147483646 h 437"/>
              <a:gd name="T114" fmla="*/ 2147483646 w 590"/>
              <a:gd name="T115" fmla="*/ 2147483646 h 4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0" h="437">
                <a:moveTo>
                  <a:pt x="397" y="57"/>
                </a:moveTo>
                <a:cubicBezTo>
                  <a:pt x="403" y="52"/>
                  <a:pt x="401" y="49"/>
                  <a:pt x="408" y="45"/>
                </a:cubicBezTo>
                <a:cubicBezTo>
                  <a:pt x="419" y="30"/>
                  <a:pt x="466" y="41"/>
                  <a:pt x="469" y="41"/>
                </a:cubicBezTo>
                <a:cubicBezTo>
                  <a:pt x="477" y="43"/>
                  <a:pt x="477" y="50"/>
                  <a:pt x="484" y="54"/>
                </a:cubicBezTo>
                <a:cubicBezTo>
                  <a:pt x="491" y="57"/>
                  <a:pt x="501" y="58"/>
                  <a:pt x="508" y="59"/>
                </a:cubicBezTo>
                <a:cubicBezTo>
                  <a:pt x="527" y="54"/>
                  <a:pt x="506" y="29"/>
                  <a:pt x="525" y="26"/>
                </a:cubicBezTo>
                <a:cubicBezTo>
                  <a:pt x="533" y="16"/>
                  <a:pt x="537" y="26"/>
                  <a:pt x="546" y="29"/>
                </a:cubicBezTo>
                <a:cubicBezTo>
                  <a:pt x="558" y="27"/>
                  <a:pt x="567" y="28"/>
                  <a:pt x="579" y="30"/>
                </a:cubicBezTo>
                <a:cubicBezTo>
                  <a:pt x="590" y="44"/>
                  <a:pt x="585" y="63"/>
                  <a:pt x="571" y="71"/>
                </a:cubicBezTo>
                <a:cubicBezTo>
                  <a:pt x="566" y="77"/>
                  <a:pt x="551" y="97"/>
                  <a:pt x="546" y="101"/>
                </a:cubicBezTo>
                <a:cubicBezTo>
                  <a:pt x="539" y="105"/>
                  <a:pt x="525" y="113"/>
                  <a:pt x="525" y="113"/>
                </a:cubicBezTo>
                <a:cubicBezTo>
                  <a:pt x="523" y="131"/>
                  <a:pt x="523" y="135"/>
                  <a:pt x="517" y="149"/>
                </a:cubicBezTo>
                <a:cubicBezTo>
                  <a:pt x="513" y="171"/>
                  <a:pt x="528" y="205"/>
                  <a:pt x="499" y="210"/>
                </a:cubicBezTo>
                <a:cubicBezTo>
                  <a:pt x="495" y="217"/>
                  <a:pt x="491" y="224"/>
                  <a:pt x="487" y="231"/>
                </a:cubicBezTo>
                <a:cubicBezTo>
                  <a:pt x="485" y="241"/>
                  <a:pt x="484" y="252"/>
                  <a:pt x="489" y="261"/>
                </a:cubicBezTo>
                <a:cubicBezTo>
                  <a:pt x="493" y="281"/>
                  <a:pt x="485" y="291"/>
                  <a:pt x="504" y="302"/>
                </a:cubicBezTo>
                <a:cubicBezTo>
                  <a:pt x="506" y="314"/>
                  <a:pt x="505" y="329"/>
                  <a:pt x="505" y="341"/>
                </a:cubicBezTo>
                <a:cubicBezTo>
                  <a:pt x="504" y="357"/>
                  <a:pt x="506" y="360"/>
                  <a:pt x="493" y="368"/>
                </a:cubicBezTo>
                <a:cubicBezTo>
                  <a:pt x="490" y="373"/>
                  <a:pt x="490" y="379"/>
                  <a:pt x="487" y="384"/>
                </a:cubicBezTo>
                <a:cubicBezTo>
                  <a:pt x="485" y="393"/>
                  <a:pt x="482" y="394"/>
                  <a:pt x="475" y="398"/>
                </a:cubicBezTo>
                <a:cubicBezTo>
                  <a:pt x="471" y="403"/>
                  <a:pt x="469" y="408"/>
                  <a:pt x="466" y="413"/>
                </a:cubicBezTo>
                <a:cubicBezTo>
                  <a:pt x="464" y="424"/>
                  <a:pt x="462" y="433"/>
                  <a:pt x="451" y="437"/>
                </a:cubicBezTo>
                <a:cubicBezTo>
                  <a:pt x="434" y="433"/>
                  <a:pt x="436" y="423"/>
                  <a:pt x="418" y="417"/>
                </a:cubicBezTo>
                <a:cubicBezTo>
                  <a:pt x="402" y="405"/>
                  <a:pt x="419" y="393"/>
                  <a:pt x="393" y="389"/>
                </a:cubicBezTo>
                <a:cubicBezTo>
                  <a:pt x="377" y="383"/>
                  <a:pt x="366" y="356"/>
                  <a:pt x="358" y="341"/>
                </a:cubicBezTo>
                <a:cubicBezTo>
                  <a:pt x="355" y="324"/>
                  <a:pt x="347" y="316"/>
                  <a:pt x="330" y="314"/>
                </a:cubicBezTo>
                <a:cubicBezTo>
                  <a:pt x="316" y="309"/>
                  <a:pt x="308" y="296"/>
                  <a:pt x="295" y="291"/>
                </a:cubicBezTo>
                <a:cubicBezTo>
                  <a:pt x="285" y="292"/>
                  <a:pt x="275" y="293"/>
                  <a:pt x="265" y="296"/>
                </a:cubicBezTo>
                <a:cubicBezTo>
                  <a:pt x="231" y="294"/>
                  <a:pt x="241" y="300"/>
                  <a:pt x="232" y="282"/>
                </a:cubicBezTo>
                <a:cubicBezTo>
                  <a:pt x="230" y="273"/>
                  <a:pt x="227" y="265"/>
                  <a:pt x="217" y="263"/>
                </a:cubicBezTo>
                <a:cubicBezTo>
                  <a:pt x="206" y="257"/>
                  <a:pt x="199" y="256"/>
                  <a:pt x="187" y="254"/>
                </a:cubicBezTo>
                <a:cubicBezTo>
                  <a:pt x="181" y="251"/>
                  <a:pt x="168" y="249"/>
                  <a:pt x="168" y="249"/>
                </a:cubicBezTo>
                <a:cubicBezTo>
                  <a:pt x="162" y="241"/>
                  <a:pt x="158" y="233"/>
                  <a:pt x="151" y="227"/>
                </a:cubicBezTo>
                <a:cubicBezTo>
                  <a:pt x="147" y="206"/>
                  <a:pt x="143" y="204"/>
                  <a:pt x="120" y="203"/>
                </a:cubicBezTo>
                <a:cubicBezTo>
                  <a:pt x="114" y="197"/>
                  <a:pt x="113" y="195"/>
                  <a:pt x="105" y="194"/>
                </a:cubicBezTo>
                <a:cubicBezTo>
                  <a:pt x="86" y="182"/>
                  <a:pt x="83" y="159"/>
                  <a:pt x="58" y="155"/>
                </a:cubicBezTo>
                <a:cubicBezTo>
                  <a:pt x="40" y="146"/>
                  <a:pt x="26" y="134"/>
                  <a:pt x="13" y="119"/>
                </a:cubicBezTo>
                <a:cubicBezTo>
                  <a:pt x="12" y="112"/>
                  <a:pt x="9" y="110"/>
                  <a:pt x="4" y="105"/>
                </a:cubicBezTo>
                <a:cubicBezTo>
                  <a:pt x="2" y="92"/>
                  <a:pt x="0" y="81"/>
                  <a:pt x="12" y="74"/>
                </a:cubicBezTo>
                <a:cubicBezTo>
                  <a:pt x="13" y="65"/>
                  <a:pt x="15" y="61"/>
                  <a:pt x="24" y="59"/>
                </a:cubicBezTo>
                <a:cubicBezTo>
                  <a:pt x="30" y="49"/>
                  <a:pt x="35" y="45"/>
                  <a:pt x="43" y="39"/>
                </a:cubicBezTo>
                <a:cubicBezTo>
                  <a:pt x="54" y="41"/>
                  <a:pt x="65" y="41"/>
                  <a:pt x="75" y="47"/>
                </a:cubicBezTo>
                <a:cubicBezTo>
                  <a:pt x="79" y="55"/>
                  <a:pt x="81" y="61"/>
                  <a:pt x="90" y="63"/>
                </a:cubicBezTo>
                <a:cubicBezTo>
                  <a:pt x="96" y="66"/>
                  <a:pt x="102" y="66"/>
                  <a:pt x="108" y="68"/>
                </a:cubicBezTo>
                <a:cubicBezTo>
                  <a:pt x="121" y="65"/>
                  <a:pt x="120" y="59"/>
                  <a:pt x="127" y="50"/>
                </a:cubicBezTo>
                <a:cubicBezTo>
                  <a:pt x="124" y="30"/>
                  <a:pt x="124" y="17"/>
                  <a:pt x="147" y="14"/>
                </a:cubicBezTo>
                <a:cubicBezTo>
                  <a:pt x="166" y="0"/>
                  <a:pt x="180" y="21"/>
                  <a:pt x="195" y="30"/>
                </a:cubicBezTo>
                <a:cubicBezTo>
                  <a:pt x="200" y="36"/>
                  <a:pt x="206" y="39"/>
                  <a:pt x="213" y="44"/>
                </a:cubicBezTo>
                <a:cubicBezTo>
                  <a:pt x="216" y="46"/>
                  <a:pt x="222" y="51"/>
                  <a:pt x="222" y="51"/>
                </a:cubicBezTo>
                <a:cubicBezTo>
                  <a:pt x="225" y="64"/>
                  <a:pt x="235" y="65"/>
                  <a:pt x="247" y="66"/>
                </a:cubicBezTo>
                <a:cubicBezTo>
                  <a:pt x="256" y="88"/>
                  <a:pt x="266" y="82"/>
                  <a:pt x="288" y="84"/>
                </a:cubicBezTo>
                <a:cubicBezTo>
                  <a:pt x="300" y="90"/>
                  <a:pt x="295" y="87"/>
                  <a:pt x="303" y="92"/>
                </a:cubicBezTo>
                <a:cubicBezTo>
                  <a:pt x="311" y="89"/>
                  <a:pt x="308" y="87"/>
                  <a:pt x="312" y="80"/>
                </a:cubicBezTo>
                <a:cubicBezTo>
                  <a:pt x="310" y="74"/>
                  <a:pt x="308" y="70"/>
                  <a:pt x="304" y="65"/>
                </a:cubicBezTo>
                <a:cubicBezTo>
                  <a:pt x="310" y="50"/>
                  <a:pt x="357" y="60"/>
                  <a:pt x="358" y="60"/>
                </a:cubicBezTo>
                <a:cubicBezTo>
                  <a:pt x="366" y="63"/>
                  <a:pt x="370" y="68"/>
                  <a:pt x="379" y="69"/>
                </a:cubicBezTo>
                <a:cubicBezTo>
                  <a:pt x="388" y="68"/>
                  <a:pt x="397" y="66"/>
                  <a:pt x="405" y="63"/>
                </a:cubicBezTo>
                <a:cubicBezTo>
                  <a:pt x="403" y="52"/>
                  <a:pt x="406" y="53"/>
                  <a:pt x="397" y="5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47" name="Freeform 1092">
            <a:extLst>
              <a:ext uri="{FF2B5EF4-FFF2-40B4-BE49-F238E27FC236}">
                <a16:creationId xmlns:a16="http://schemas.microsoft.com/office/drawing/2014/main" id="{9220D385-9F96-6E06-90CD-6D689B9E8585}"/>
              </a:ext>
            </a:extLst>
          </p:cNvPr>
          <p:cNvSpPr>
            <a:spLocks/>
          </p:cNvSpPr>
          <p:nvPr/>
        </p:nvSpPr>
        <p:spPr bwMode="auto">
          <a:xfrm>
            <a:off x="2795572" y="1729143"/>
            <a:ext cx="90509" cy="73044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0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6">
                <a:moveTo>
                  <a:pt x="36" y="27"/>
                </a:moveTo>
                <a:cubicBezTo>
                  <a:pt x="37" y="18"/>
                  <a:pt x="43" y="10"/>
                  <a:pt x="31" y="8"/>
                </a:cubicBezTo>
                <a:cubicBezTo>
                  <a:pt x="26" y="6"/>
                  <a:pt x="26" y="2"/>
                  <a:pt x="21" y="0"/>
                </a:cubicBezTo>
                <a:cubicBezTo>
                  <a:pt x="6" y="2"/>
                  <a:pt x="7" y="0"/>
                  <a:pt x="1" y="11"/>
                </a:cubicBezTo>
                <a:cubicBezTo>
                  <a:pt x="3" y="26"/>
                  <a:pt x="0" y="34"/>
                  <a:pt x="15" y="36"/>
                </a:cubicBezTo>
                <a:cubicBezTo>
                  <a:pt x="20" y="35"/>
                  <a:pt x="36" y="34"/>
                  <a:pt x="36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1093">
            <a:extLst>
              <a:ext uri="{FF2B5EF4-FFF2-40B4-BE49-F238E27FC236}">
                <a16:creationId xmlns:a16="http://schemas.microsoft.com/office/drawing/2014/main" id="{A0C0EE58-3012-EC3E-0E46-6217439337DF}"/>
              </a:ext>
            </a:extLst>
          </p:cNvPr>
          <p:cNvSpPr>
            <a:spLocks/>
          </p:cNvSpPr>
          <p:nvPr/>
        </p:nvSpPr>
        <p:spPr bwMode="auto">
          <a:xfrm>
            <a:off x="2652506" y="2201648"/>
            <a:ext cx="117872" cy="137973"/>
          </a:xfrm>
          <a:custGeom>
            <a:avLst/>
            <a:gdLst>
              <a:gd name="T0" fmla="*/ 2147483646 w 56"/>
              <a:gd name="T1" fmla="*/ 2147483646 h 68"/>
              <a:gd name="T2" fmla="*/ 2147483646 w 56"/>
              <a:gd name="T3" fmla="*/ 2147483646 h 68"/>
              <a:gd name="T4" fmla="*/ 2147483646 w 56"/>
              <a:gd name="T5" fmla="*/ 2147483646 h 68"/>
              <a:gd name="T6" fmla="*/ 2147483646 w 56"/>
              <a:gd name="T7" fmla="*/ 2147483646 h 68"/>
              <a:gd name="T8" fmla="*/ 0 w 56"/>
              <a:gd name="T9" fmla="*/ 2147483646 h 68"/>
              <a:gd name="T10" fmla="*/ 2147483646 w 56"/>
              <a:gd name="T11" fmla="*/ 2147483646 h 68"/>
              <a:gd name="T12" fmla="*/ 2147483646 w 56"/>
              <a:gd name="T13" fmla="*/ 2147483646 h 68"/>
              <a:gd name="T14" fmla="*/ 2147483646 w 56"/>
              <a:gd name="T15" fmla="*/ 2147483646 h 68"/>
              <a:gd name="T16" fmla="*/ 2147483646 w 56"/>
              <a:gd name="T17" fmla="*/ 2147483646 h 68"/>
              <a:gd name="T18" fmla="*/ 2147483646 w 56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68">
                <a:moveTo>
                  <a:pt x="46" y="29"/>
                </a:moveTo>
                <a:cubicBezTo>
                  <a:pt x="43" y="23"/>
                  <a:pt x="38" y="17"/>
                  <a:pt x="34" y="11"/>
                </a:cubicBezTo>
                <a:cubicBezTo>
                  <a:pt x="32" y="3"/>
                  <a:pt x="31" y="0"/>
                  <a:pt x="23" y="2"/>
                </a:cubicBezTo>
                <a:cubicBezTo>
                  <a:pt x="19" y="9"/>
                  <a:pt x="14" y="8"/>
                  <a:pt x="6" y="10"/>
                </a:cubicBezTo>
                <a:cubicBezTo>
                  <a:pt x="3" y="14"/>
                  <a:pt x="2" y="18"/>
                  <a:pt x="0" y="23"/>
                </a:cubicBezTo>
                <a:cubicBezTo>
                  <a:pt x="2" y="33"/>
                  <a:pt x="4" y="39"/>
                  <a:pt x="13" y="44"/>
                </a:cubicBezTo>
                <a:cubicBezTo>
                  <a:pt x="17" y="62"/>
                  <a:pt x="25" y="65"/>
                  <a:pt x="43" y="68"/>
                </a:cubicBezTo>
                <a:cubicBezTo>
                  <a:pt x="51" y="67"/>
                  <a:pt x="51" y="63"/>
                  <a:pt x="55" y="56"/>
                </a:cubicBezTo>
                <a:cubicBezTo>
                  <a:pt x="56" y="50"/>
                  <a:pt x="56" y="46"/>
                  <a:pt x="53" y="40"/>
                </a:cubicBezTo>
                <a:cubicBezTo>
                  <a:pt x="52" y="34"/>
                  <a:pt x="52" y="32"/>
                  <a:pt x="46" y="2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1094">
            <a:extLst>
              <a:ext uri="{FF2B5EF4-FFF2-40B4-BE49-F238E27FC236}">
                <a16:creationId xmlns:a16="http://schemas.microsoft.com/office/drawing/2014/main" id="{F57AACEB-010C-C30C-EE3B-F27ECB5846E6}"/>
              </a:ext>
            </a:extLst>
          </p:cNvPr>
          <p:cNvSpPr>
            <a:spLocks/>
          </p:cNvSpPr>
          <p:nvPr/>
        </p:nvSpPr>
        <p:spPr bwMode="auto">
          <a:xfrm>
            <a:off x="3350905" y="1638156"/>
            <a:ext cx="79984" cy="79132"/>
          </a:xfrm>
          <a:custGeom>
            <a:avLst/>
            <a:gdLst>
              <a:gd name="T0" fmla="*/ 2147483646 w 38"/>
              <a:gd name="T1" fmla="*/ 2147483646 h 39"/>
              <a:gd name="T2" fmla="*/ 2147483646 w 38"/>
              <a:gd name="T3" fmla="*/ 0 h 39"/>
              <a:gd name="T4" fmla="*/ 2147483646 w 38"/>
              <a:gd name="T5" fmla="*/ 2147483646 h 39"/>
              <a:gd name="T6" fmla="*/ 0 w 38"/>
              <a:gd name="T7" fmla="*/ 2147483646 h 39"/>
              <a:gd name="T8" fmla="*/ 2147483646 w 38"/>
              <a:gd name="T9" fmla="*/ 2147483646 h 39"/>
              <a:gd name="T10" fmla="*/ 2147483646 w 38"/>
              <a:gd name="T11" fmla="*/ 2147483646 h 39"/>
              <a:gd name="T12" fmla="*/ 2147483646 w 38"/>
              <a:gd name="T13" fmla="*/ 214748364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9">
                <a:moveTo>
                  <a:pt x="35" y="20"/>
                </a:moveTo>
                <a:cubicBezTo>
                  <a:pt x="37" y="11"/>
                  <a:pt x="38" y="5"/>
                  <a:pt x="30" y="0"/>
                </a:cubicBezTo>
                <a:cubicBezTo>
                  <a:pt x="19" y="2"/>
                  <a:pt x="15" y="6"/>
                  <a:pt x="6" y="11"/>
                </a:cubicBezTo>
                <a:cubicBezTo>
                  <a:pt x="3" y="15"/>
                  <a:pt x="2" y="19"/>
                  <a:pt x="0" y="24"/>
                </a:cubicBezTo>
                <a:cubicBezTo>
                  <a:pt x="3" y="32"/>
                  <a:pt x="0" y="35"/>
                  <a:pt x="9" y="36"/>
                </a:cubicBezTo>
                <a:cubicBezTo>
                  <a:pt x="17" y="39"/>
                  <a:pt x="22" y="37"/>
                  <a:pt x="29" y="32"/>
                </a:cubicBezTo>
                <a:cubicBezTo>
                  <a:pt x="30" y="28"/>
                  <a:pt x="31" y="16"/>
                  <a:pt x="35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1095">
            <a:extLst>
              <a:ext uri="{FF2B5EF4-FFF2-40B4-BE49-F238E27FC236}">
                <a16:creationId xmlns:a16="http://schemas.microsoft.com/office/drawing/2014/main" id="{1CB2DE4D-6199-D45C-E126-E0E83BBC2C86}"/>
              </a:ext>
            </a:extLst>
          </p:cNvPr>
          <p:cNvSpPr>
            <a:spLocks/>
          </p:cNvSpPr>
          <p:nvPr/>
        </p:nvSpPr>
        <p:spPr bwMode="auto">
          <a:xfrm>
            <a:off x="3573482" y="1492193"/>
            <a:ext cx="103137" cy="97392"/>
          </a:xfrm>
          <a:custGeom>
            <a:avLst/>
            <a:gdLst>
              <a:gd name="T0" fmla="*/ 2147483646 w 49"/>
              <a:gd name="T1" fmla="*/ 2147483646 h 48"/>
              <a:gd name="T2" fmla="*/ 2147483646 w 49"/>
              <a:gd name="T3" fmla="*/ 2147483646 h 48"/>
              <a:gd name="T4" fmla="*/ 2147483646 w 49"/>
              <a:gd name="T5" fmla="*/ 2147483646 h 48"/>
              <a:gd name="T6" fmla="*/ 2147483646 w 49"/>
              <a:gd name="T7" fmla="*/ 2147483646 h 48"/>
              <a:gd name="T8" fmla="*/ 2147483646 w 49"/>
              <a:gd name="T9" fmla="*/ 2147483646 h 48"/>
              <a:gd name="T10" fmla="*/ 2147483646 w 49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48">
                <a:moveTo>
                  <a:pt x="46" y="42"/>
                </a:moveTo>
                <a:cubicBezTo>
                  <a:pt x="38" y="23"/>
                  <a:pt x="45" y="19"/>
                  <a:pt x="26" y="7"/>
                </a:cubicBezTo>
                <a:cubicBezTo>
                  <a:pt x="21" y="0"/>
                  <a:pt x="14" y="2"/>
                  <a:pt x="7" y="7"/>
                </a:cubicBezTo>
                <a:cubicBezTo>
                  <a:pt x="2" y="18"/>
                  <a:pt x="0" y="31"/>
                  <a:pt x="16" y="34"/>
                </a:cubicBezTo>
                <a:cubicBezTo>
                  <a:pt x="21" y="38"/>
                  <a:pt x="27" y="36"/>
                  <a:pt x="34" y="37"/>
                </a:cubicBezTo>
                <a:cubicBezTo>
                  <a:pt x="49" y="48"/>
                  <a:pt x="42" y="31"/>
                  <a:pt x="46" y="4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1096">
            <a:extLst>
              <a:ext uri="{FF2B5EF4-FFF2-40B4-BE49-F238E27FC236}">
                <a16:creationId xmlns:a16="http://schemas.microsoft.com/office/drawing/2014/main" id="{B932DECF-285B-6649-F6FE-BD8F1C15EA68}"/>
              </a:ext>
            </a:extLst>
          </p:cNvPr>
          <p:cNvSpPr>
            <a:spLocks/>
          </p:cNvSpPr>
          <p:nvPr/>
        </p:nvSpPr>
        <p:spPr bwMode="auto">
          <a:xfrm>
            <a:off x="3585886" y="1605995"/>
            <a:ext cx="92613" cy="103478"/>
          </a:xfrm>
          <a:custGeom>
            <a:avLst/>
            <a:gdLst>
              <a:gd name="T0" fmla="*/ 2147483646 w 44"/>
              <a:gd name="T1" fmla="*/ 2147483646 h 51"/>
              <a:gd name="T2" fmla="*/ 2147483646 w 44"/>
              <a:gd name="T3" fmla="*/ 2147483646 h 51"/>
              <a:gd name="T4" fmla="*/ 2147483646 w 44"/>
              <a:gd name="T5" fmla="*/ 2147483646 h 51"/>
              <a:gd name="T6" fmla="*/ 2147483646 w 44"/>
              <a:gd name="T7" fmla="*/ 2147483646 h 51"/>
              <a:gd name="T8" fmla="*/ 0 w 44"/>
              <a:gd name="T9" fmla="*/ 2147483646 h 51"/>
              <a:gd name="T10" fmla="*/ 2147483646 w 44"/>
              <a:gd name="T11" fmla="*/ 2147483646 h 51"/>
              <a:gd name="T12" fmla="*/ 2147483646 w 44"/>
              <a:gd name="T13" fmla="*/ 2147483646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51">
                <a:moveTo>
                  <a:pt x="27" y="39"/>
                </a:moveTo>
                <a:cubicBezTo>
                  <a:pt x="34" y="37"/>
                  <a:pt x="44" y="36"/>
                  <a:pt x="34" y="30"/>
                </a:cubicBezTo>
                <a:cubicBezTo>
                  <a:pt x="33" y="23"/>
                  <a:pt x="30" y="22"/>
                  <a:pt x="33" y="16"/>
                </a:cubicBezTo>
                <a:cubicBezTo>
                  <a:pt x="35" y="6"/>
                  <a:pt x="30" y="4"/>
                  <a:pt x="21" y="3"/>
                </a:cubicBezTo>
                <a:cubicBezTo>
                  <a:pt x="2" y="4"/>
                  <a:pt x="2" y="0"/>
                  <a:pt x="0" y="15"/>
                </a:cubicBezTo>
                <a:cubicBezTo>
                  <a:pt x="1" y="22"/>
                  <a:pt x="6" y="27"/>
                  <a:pt x="9" y="34"/>
                </a:cubicBezTo>
                <a:cubicBezTo>
                  <a:pt x="11" y="51"/>
                  <a:pt x="42" y="39"/>
                  <a:pt x="27" y="39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1097">
            <a:extLst>
              <a:ext uri="{FF2B5EF4-FFF2-40B4-BE49-F238E27FC236}">
                <a16:creationId xmlns:a16="http://schemas.microsoft.com/office/drawing/2014/main" id="{D57980FE-6AC5-0C16-F594-4984E5DF0A2F}"/>
              </a:ext>
            </a:extLst>
          </p:cNvPr>
          <p:cNvSpPr>
            <a:spLocks/>
          </p:cNvSpPr>
          <p:nvPr/>
        </p:nvSpPr>
        <p:spPr bwMode="auto">
          <a:xfrm>
            <a:off x="3546167" y="1731984"/>
            <a:ext cx="79984" cy="77103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0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38">
                <a:moveTo>
                  <a:pt x="24" y="27"/>
                </a:moveTo>
                <a:cubicBezTo>
                  <a:pt x="34" y="24"/>
                  <a:pt x="33" y="24"/>
                  <a:pt x="38" y="15"/>
                </a:cubicBezTo>
                <a:cubicBezTo>
                  <a:pt x="36" y="9"/>
                  <a:pt x="34" y="5"/>
                  <a:pt x="30" y="0"/>
                </a:cubicBezTo>
                <a:cubicBezTo>
                  <a:pt x="24" y="1"/>
                  <a:pt x="18" y="3"/>
                  <a:pt x="12" y="4"/>
                </a:cubicBezTo>
                <a:cubicBezTo>
                  <a:pt x="5" y="3"/>
                  <a:pt x="3" y="3"/>
                  <a:pt x="0" y="10"/>
                </a:cubicBezTo>
                <a:cubicBezTo>
                  <a:pt x="2" y="23"/>
                  <a:pt x="2" y="25"/>
                  <a:pt x="15" y="22"/>
                </a:cubicBezTo>
                <a:cubicBezTo>
                  <a:pt x="31" y="26"/>
                  <a:pt x="28" y="38"/>
                  <a:pt x="24" y="27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1098">
            <a:extLst>
              <a:ext uri="{FF2B5EF4-FFF2-40B4-BE49-F238E27FC236}">
                <a16:creationId xmlns:a16="http://schemas.microsoft.com/office/drawing/2014/main" id="{B9BF253C-F275-7C81-26EF-EA528B1808D3}"/>
              </a:ext>
            </a:extLst>
          </p:cNvPr>
          <p:cNvSpPr>
            <a:spLocks/>
          </p:cNvSpPr>
          <p:nvPr/>
        </p:nvSpPr>
        <p:spPr bwMode="auto">
          <a:xfrm>
            <a:off x="2703167" y="1689121"/>
            <a:ext cx="67355" cy="77103"/>
          </a:xfrm>
          <a:custGeom>
            <a:avLst/>
            <a:gdLst>
              <a:gd name="T0" fmla="*/ 2147483646 w 32"/>
              <a:gd name="T1" fmla="*/ 2147483646 h 38"/>
              <a:gd name="T2" fmla="*/ 2147483646 w 32"/>
              <a:gd name="T3" fmla="*/ 0 h 38"/>
              <a:gd name="T4" fmla="*/ 0 w 32"/>
              <a:gd name="T5" fmla="*/ 2147483646 h 38"/>
              <a:gd name="T6" fmla="*/ 2147483646 w 32"/>
              <a:gd name="T7" fmla="*/ 2147483646 h 38"/>
              <a:gd name="T8" fmla="*/ 2147483646 w 32"/>
              <a:gd name="T9" fmla="*/ 2147483646 h 38"/>
              <a:gd name="T10" fmla="*/ 2147483646 w 32"/>
              <a:gd name="T11" fmla="*/ 2147483646 h 38"/>
              <a:gd name="T12" fmla="*/ 2147483646 w 32"/>
              <a:gd name="T13" fmla="*/ 2147483646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1" y="28"/>
                </a:moveTo>
                <a:cubicBezTo>
                  <a:pt x="29" y="16"/>
                  <a:pt x="20" y="2"/>
                  <a:pt x="7" y="0"/>
                </a:cubicBezTo>
                <a:cubicBezTo>
                  <a:pt x="2" y="4"/>
                  <a:pt x="1" y="6"/>
                  <a:pt x="0" y="12"/>
                </a:cubicBezTo>
                <a:cubicBezTo>
                  <a:pt x="2" y="26"/>
                  <a:pt x="9" y="26"/>
                  <a:pt x="19" y="33"/>
                </a:cubicBezTo>
                <a:cubicBezTo>
                  <a:pt x="20" y="34"/>
                  <a:pt x="20" y="37"/>
                  <a:pt x="21" y="37"/>
                </a:cubicBezTo>
                <a:cubicBezTo>
                  <a:pt x="32" y="38"/>
                  <a:pt x="25" y="24"/>
                  <a:pt x="30" y="24"/>
                </a:cubicBezTo>
                <a:cubicBezTo>
                  <a:pt x="31" y="24"/>
                  <a:pt x="31" y="27"/>
                  <a:pt x="31" y="28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1099">
            <a:extLst>
              <a:ext uri="{FF2B5EF4-FFF2-40B4-BE49-F238E27FC236}">
                <a16:creationId xmlns:a16="http://schemas.microsoft.com/office/drawing/2014/main" id="{C5AD305D-23CB-902A-638A-8272236FB8DC}"/>
              </a:ext>
            </a:extLst>
          </p:cNvPr>
          <p:cNvSpPr>
            <a:spLocks/>
          </p:cNvSpPr>
          <p:nvPr/>
        </p:nvSpPr>
        <p:spPr bwMode="auto">
          <a:xfrm>
            <a:off x="2845044" y="2537678"/>
            <a:ext cx="88403" cy="66958"/>
          </a:xfrm>
          <a:custGeom>
            <a:avLst/>
            <a:gdLst>
              <a:gd name="T0" fmla="*/ 2147483646 w 42"/>
              <a:gd name="T1" fmla="*/ 2147483646 h 33"/>
              <a:gd name="T2" fmla="*/ 2147483646 w 42"/>
              <a:gd name="T3" fmla="*/ 0 h 33"/>
              <a:gd name="T4" fmla="*/ 2147483646 w 42"/>
              <a:gd name="T5" fmla="*/ 2147483646 h 33"/>
              <a:gd name="T6" fmla="*/ 2147483646 w 42"/>
              <a:gd name="T7" fmla="*/ 2147483646 h 33"/>
              <a:gd name="T8" fmla="*/ 2147483646 w 42"/>
              <a:gd name="T9" fmla="*/ 2147483646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3">
                <a:moveTo>
                  <a:pt x="41" y="12"/>
                </a:moveTo>
                <a:cubicBezTo>
                  <a:pt x="39" y="8"/>
                  <a:pt x="31" y="1"/>
                  <a:pt x="27" y="0"/>
                </a:cubicBezTo>
                <a:cubicBezTo>
                  <a:pt x="0" y="2"/>
                  <a:pt x="13" y="10"/>
                  <a:pt x="20" y="25"/>
                </a:cubicBezTo>
                <a:cubicBezTo>
                  <a:pt x="22" y="33"/>
                  <a:pt x="27" y="31"/>
                  <a:pt x="35" y="33"/>
                </a:cubicBezTo>
                <a:cubicBezTo>
                  <a:pt x="42" y="28"/>
                  <a:pt x="41" y="0"/>
                  <a:pt x="41" y="1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Freeform 1100">
            <a:extLst>
              <a:ext uri="{FF2B5EF4-FFF2-40B4-BE49-F238E27FC236}">
                <a16:creationId xmlns:a16="http://schemas.microsoft.com/office/drawing/2014/main" id="{5B09D4DE-29EC-8F83-5C7A-55590C19D4E9}"/>
              </a:ext>
            </a:extLst>
          </p:cNvPr>
          <p:cNvSpPr>
            <a:spLocks/>
          </p:cNvSpPr>
          <p:nvPr/>
        </p:nvSpPr>
        <p:spPr bwMode="auto">
          <a:xfrm>
            <a:off x="3211719" y="2600346"/>
            <a:ext cx="75775" cy="77103"/>
          </a:xfrm>
          <a:custGeom>
            <a:avLst/>
            <a:gdLst>
              <a:gd name="T0" fmla="*/ 2147483646 w 36"/>
              <a:gd name="T1" fmla="*/ 2147483646 h 38"/>
              <a:gd name="T2" fmla="*/ 2147483646 w 36"/>
              <a:gd name="T3" fmla="*/ 2147483646 h 38"/>
              <a:gd name="T4" fmla="*/ 2147483646 w 36"/>
              <a:gd name="T5" fmla="*/ 2147483646 h 38"/>
              <a:gd name="T6" fmla="*/ 2147483646 w 36"/>
              <a:gd name="T7" fmla="*/ 2147483646 h 38"/>
              <a:gd name="T8" fmla="*/ 0 w 36"/>
              <a:gd name="T9" fmla="*/ 2147483646 h 38"/>
              <a:gd name="T10" fmla="*/ 2147483646 w 36"/>
              <a:gd name="T11" fmla="*/ 2147483646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8">
                <a:moveTo>
                  <a:pt x="1" y="20"/>
                </a:moveTo>
                <a:cubicBezTo>
                  <a:pt x="8" y="18"/>
                  <a:pt x="11" y="12"/>
                  <a:pt x="18" y="8"/>
                </a:cubicBezTo>
                <a:cubicBezTo>
                  <a:pt x="23" y="0"/>
                  <a:pt x="32" y="0"/>
                  <a:pt x="36" y="9"/>
                </a:cubicBezTo>
                <a:cubicBezTo>
                  <a:pt x="34" y="37"/>
                  <a:pt x="36" y="34"/>
                  <a:pt x="13" y="38"/>
                </a:cubicBezTo>
                <a:cubicBezTo>
                  <a:pt x="4" y="36"/>
                  <a:pt x="2" y="36"/>
                  <a:pt x="0" y="27"/>
                </a:cubicBezTo>
                <a:cubicBezTo>
                  <a:pt x="1" y="21"/>
                  <a:pt x="1" y="23"/>
                  <a:pt x="1" y="20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Freeform 1101">
            <a:extLst>
              <a:ext uri="{FF2B5EF4-FFF2-40B4-BE49-F238E27FC236}">
                <a16:creationId xmlns:a16="http://schemas.microsoft.com/office/drawing/2014/main" id="{1339C5C5-05AF-3886-54C2-55E60CC591F5}"/>
              </a:ext>
            </a:extLst>
          </p:cNvPr>
          <p:cNvSpPr>
            <a:spLocks/>
          </p:cNvSpPr>
          <p:nvPr/>
        </p:nvSpPr>
        <p:spPr bwMode="auto">
          <a:xfrm>
            <a:off x="3253014" y="2618407"/>
            <a:ext cx="178912" cy="127828"/>
          </a:xfrm>
          <a:custGeom>
            <a:avLst/>
            <a:gdLst>
              <a:gd name="T0" fmla="*/ 2147483646 w 85"/>
              <a:gd name="T1" fmla="*/ 2147483646 h 63"/>
              <a:gd name="T2" fmla="*/ 2147483646 w 85"/>
              <a:gd name="T3" fmla="*/ 0 h 63"/>
              <a:gd name="T4" fmla="*/ 2147483646 w 85"/>
              <a:gd name="T5" fmla="*/ 2147483646 h 63"/>
              <a:gd name="T6" fmla="*/ 2147483646 w 85"/>
              <a:gd name="T7" fmla="*/ 2147483646 h 63"/>
              <a:gd name="T8" fmla="*/ 2147483646 w 85"/>
              <a:gd name="T9" fmla="*/ 2147483646 h 63"/>
              <a:gd name="T10" fmla="*/ 2147483646 w 85"/>
              <a:gd name="T11" fmla="*/ 2147483646 h 63"/>
              <a:gd name="T12" fmla="*/ 2147483646 w 85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63">
                <a:moveTo>
                  <a:pt x="4" y="27"/>
                </a:moveTo>
                <a:cubicBezTo>
                  <a:pt x="13" y="18"/>
                  <a:pt x="16" y="9"/>
                  <a:pt x="25" y="0"/>
                </a:cubicBezTo>
                <a:cubicBezTo>
                  <a:pt x="26" y="0"/>
                  <a:pt x="44" y="4"/>
                  <a:pt x="46" y="6"/>
                </a:cubicBezTo>
                <a:cubicBezTo>
                  <a:pt x="65" y="22"/>
                  <a:pt x="38" y="10"/>
                  <a:pt x="61" y="18"/>
                </a:cubicBezTo>
                <a:cubicBezTo>
                  <a:pt x="74" y="31"/>
                  <a:pt x="85" y="55"/>
                  <a:pt x="61" y="63"/>
                </a:cubicBezTo>
                <a:cubicBezTo>
                  <a:pt x="44" y="59"/>
                  <a:pt x="27" y="54"/>
                  <a:pt x="10" y="48"/>
                </a:cubicBezTo>
                <a:cubicBezTo>
                  <a:pt x="0" y="32"/>
                  <a:pt x="12" y="11"/>
                  <a:pt x="4" y="27"/>
                </a:cubicBez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Box 1">
            <a:extLst>
              <a:ext uri="{FF2B5EF4-FFF2-40B4-BE49-F238E27FC236}">
                <a16:creationId xmlns:a16="http://schemas.microsoft.com/office/drawing/2014/main" id="{68980D42-6540-62DD-A8BC-9BC54D2E7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69" y="255052"/>
            <a:ext cx="124186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Rome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358" name="TextBox 45">
            <a:extLst>
              <a:ext uri="{FF2B5EF4-FFF2-40B4-BE49-F238E27FC236}">
                <a16:creationId xmlns:a16="http://schemas.microsoft.com/office/drawing/2014/main" id="{8CA65EAF-70E9-63F4-8238-31F1DD99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637" y="353464"/>
            <a:ext cx="1376575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Philippi</a:t>
            </a:r>
          </a:p>
        </p:txBody>
      </p:sp>
      <p:sp>
        <p:nvSpPr>
          <p:cNvPr id="13360" name="TextBox 47">
            <a:extLst>
              <a:ext uri="{FF2B5EF4-FFF2-40B4-BE49-F238E27FC236}">
                <a16:creationId xmlns:a16="http://schemas.microsoft.com/office/drawing/2014/main" id="{EE5F5DA9-3C7F-BE3C-9D7E-5CD8B91FB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782" y="2206311"/>
            <a:ext cx="222849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 err="1">
                <a:latin typeface="Arial" panose="020B0604020202020204" pitchFamily="34" charset="0"/>
              </a:rPr>
              <a:t>Closse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3361" name="TextBox 48">
            <a:extLst>
              <a:ext uri="{FF2B5EF4-FFF2-40B4-BE49-F238E27FC236}">
                <a16:creationId xmlns:a16="http://schemas.microsoft.com/office/drawing/2014/main" id="{5B61D330-ACBF-F536-AC7D-96C51739A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869" y="600850"/>
            <a:ext cx="1614818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Thessalonica</a:t>
            </a:r>
          </a:p>
        </p:txBody>
      </p:sp>
      <p:sp>
        <p:nvSpPr>
          <p:cNvPr id="13362" name="TextBox 49">
            <a:extLst>
              <a:ext uri="{FF2B5EF4-FFF2-40B4-BE49-F238E27FC236}">
                <a16:creationId xmlns:a16="http://schemas.microsoft.com/office/drawing/2014/main" id="{95A3590D-8E11-783E-E192-377E0F888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712" y="1846412"/>
            <a:ext cx="205892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Ephesus &amp; Timothy </a:t>
            </a:r>
          </a:p>
        </p:txBody>
      </p:sp>
      <p:sp>
        <p:nvSpPr>
          <p:cNvPr id="13363" name="TextBox 50">
            <a:extLst>
              <a:ext uri="{FF2B5EF4-FFF2-40B4-BE49-F238E27FC236}">
                <a16:creationId xmlns:a16="http://schemas.microsoft.com/office/drawing/2014/main" id="{15A65CEB-6A0F-6DE9-7F04-AE3298164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111" y="2253633"/>
            <a:ext cx="967644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Corinth</a:t>
            </a:r>
          </a:p>
        </p:txBody>
      </p:sp>
      <p:sp>
        <p:nvSpPr>
          <p:cNvPr id="13364" name="TextBox 51">
            <a:extLst>
              <a:ext uri="{FF2B5EF4-FFF2-40B4-BE49-F238E27FC236}">
                <a16:creationId xmlns:a16="http://schemas.microsoft.com/office/drawing/2014/main" id="{88B24A86-19F9-6C0E-DE12-D00E3F79A681}"/>
              </a:ext>
            </a:extLst>
          </p:cNvPr>
          <p:cNvSpPr txBox="1">
            <a:spLocks noChangeArrowheads="1"/>
          </p:cNvSpPr>
          <p:nvPr/>
        </p:nvSpPr>
        <p:spPr bwMode="auto">
          <a:xfrm rot="1806933">
            <a:off x="8872755" y="1789144"/>
            <a:ext cx="1212398" cy="34110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Galatia</a:t>
            </a:r>
          </a:p>
        </p:txBody>
      </p:sp>
      <p:sp>
        <p:nvSpPr>
          <p:cNvPr id="13365" name="TextBox 52">
            <a:extLst>
              <a:ext uri="{FF2B5EF4-FFF2-40B4-BE49-F238E27FC236}">
                <a16:creationId xmlns:a16="http://schemas.microsoft.com/office/drawing/2014/main" id="{954A5CD7-F176-38E7-890B-BAB594645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94" y="5669261"/>
            <a:ext cx="4849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Paul’s Epistles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2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1140</Words>
  <Application>Microsoft Office PowerPoint</Application>
  <PresentationFormat>Widescreen</PresentationFormat>
  <Paragraphs>399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Jenkins</dc:creator>
  <cp:lastModifiedBy>Cindy Nelson</cp:lastModifiedBy>
  <cp:revision>22</cp:revision>
  <cp:lastPrinted>2024-12-15T13:10:39Z</cp:lastPrinted>
  <dcterms:created xsi:type="dcterms:W3CDTF">2024-08-28T15:31:31Z</dcterms:created>
  <dcterms:modified xsi:type="dcterms:W3CDTF">2024-12-16T16:55:43Z</dcterms:modified>
</cp:coreProperties>
</file>