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4" r:id="rId7"/>
    <p:sldId id="258" r:id="rId8"/>
    <p:sldId id="262" r:id="rId9"/>
    <p:sldId id="263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4715C-AF10-D75A-CEC5-C5AB17EB9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948C87-26F7-4135-EAF9-208A09DE2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8C312-0946-3284-795D-9E0B551ED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35CA7-03F6-4E66-37B6-1C312B2FA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9F569-831B-4DFA-8C16-427A4366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ece of paper with black text&#10;&#10;Description automatically generated">
            <a:extLst>
              <a:ext uri="{FF2B5EF4-FFF2-40B4-BE49-F238E27FC236}">
                <a16:creationId xmlns:a16="http://schemas.microsoft.com/office/drawing/2014/main" id="{B1703B4D-73C9-9169-D6BE-C7C5A434EB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9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ece of paper with black text&#10;&#10;Description automatically generated">
            <a:extLst>
              <a:ext uri="{FF2B5EF4-FFF2-40B4-BE49-F238E27FC236}">
                <a16:creationId xmlns:a16="http://schemas.microsoft.com/office/drawing/2014/main" id="{98F1B509-47A0-87E3-6C3B-3AB4DA0A9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136822"/>
            <a:ext cx="12021065" cy="5721177"/>
          </a:xfrm>
        </p:spPr>
        <p:txBody>
          <a:bodyPr/>
          <a:lstStyle>
            <a:lvl1pPr marL="461963" indent="-461963">
              <a:buFont typeface="+mj-lt"/>
              <a:buAutoNum type="alphaU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1027113" indent="-457200">
              <a:buFont typeface="+mj-lt"/>
              <a:buAutoNum type="arabi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 marL="1601788" indent="-457200">
              <a:buFont typeface="+mj-lt"/>
              <a:buAutoNum type="alphaL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8180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2B8CE-4BFC-A23D-8E0A-AA1EB4103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9BDA8-1982-4440-EEAE-429E1BFE1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B4DA9-9FCF-0AC9-D791-1CA2DE1F1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FFE92-BB2F-B7C9-83D5-1D28D9637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73A8C-C804-7592-76DA-0CFB8121A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63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C58E7-7810-B09F-942B-A3C74A35F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FC94C-2FD9-A39C-D2C7-66E61BBCE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5AE86-80EC-C5D5-28C4-DAC034417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ED07BA-467A-4D78-C889-5B760196F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231182-C6A4-109A-6E9D-0F639123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6EA0E-768B-8C69-CC67-A0FD28FB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88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D4772-5010-FE3E-29E8-61E419691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72E3C-171C-EC52-13C2-FC32E2CCC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6B69E-6CDD-5D47-3AFC-D8748892C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84E7EB-461E-3407-581E-C8AA1FFF1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10C4D1-102D-DDE7-BAB4-76A27D22C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C04313-C24D-11CA-59AA-FC322EA2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81E3FB-6333-01E2-E220-5F21922E2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FAE664-D3DA-B952-02EE-470C6788A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28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940FC-DB6E-00EC-ECC0-80A4027D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0DA63B-B0A4-BB39-D7CA-18E466DB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430B3-BEC1-D932-8419-E18367B1E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1760C9-D144-14F4-BAB9-71F6DAA72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69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9CDF3D-0753-5A89-A093-54DB71966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9869FA-8AF2-24AA-9D2D-C88440133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F66D6-B83E-E5A0-6222-476C0E649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5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226A-1DD2-525A-14F7-C4727EAE6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19649-AB3D-6E23-0BDE-C1144728E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EC4CA-4D1D-7396-327F-2EFC80233E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8F053-E2AE-D3A5-12F0-8BE1CC9A3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3B25D-C0AA-A682-58E9-526252A9B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6D314-FB41-A85B-9C04-DB46604E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31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47AB3-D61A-925C-C49C-76CFDCB42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54EE53-6285-9A24-FE4E-129B2E94A6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E4B3F-F5BE-1B55-3946-A0DFF4D23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BFA740-B973-4050-7986-B6CF51E39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F00CA-ED07-12BF-3636-36504FBA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E0527-668D-EC7F-D7E5-608524BF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77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634D2-CE23-ECE5-7BD6-BD9DD50D0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23B1B3-4BB5-F833-0E22-66A2FF2F7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EA058-D1D3-4158-10FA-79CCE17F3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97EBF-AFFD-6F6A-6AFD-FBA1C418B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804A7-876C-BE0E-52E1-59754ECF8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13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72780C-0C47-C235-97CD-5951FECA50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AC0BF-0A79-26FB-0EFC-F4EBF13CBE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7E93E-D9CB-9DF3-5545-6FE192A1E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8386A-5FE5-F30F-7F1B-DD89FABF1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77BD0-92B8-86D6-C93C-B445044D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35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paper&#10;&#10;Description automatically generated">
            <a:extLst>
              <a:ext uri="{FF2B5EF4-FFF2-40B4-BE49-F238E27FC236}">
                <a16:creationId xmlns:a16="http://schemas.microsoft.com/office/drawing/2014/main" id="{829B4AAF-2ED8-2A2D-C293-0602621BA3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9847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2E8D7E08-347C-BD3A-FB89-31C20431F7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6829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aper&#10;&#10;Description automatically generated">
            <a:extLst>
              <a:ext uri="{FF2B5EF4-FFF2-40B4-BE49-F238E27FC236}">
                <a16:creationId xmlns:a16="http://schemas.microsoft.com/office/drawing/2014/main" id="{72A7DE07-265C-A563-F7B0-ED1A2F2A73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5852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3BA22B34-74C6-24AC-AC3B-22833BCF94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1199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ece of paper with text&#10;&#10;Description automatically generated">
            <a:extLst>
              <a:ext uri="{FF2B5EF4-FFF2-40B4-BE49-F238E27FC236}">
                <a16:creationId xmlns:a16="http://schemas.microsoft.com/office/drawing/2014/main" id="{7B870CFF-FF1A-2A2C-77C8-61F72B38F4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939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6FC62E11-6917-066F-4E5B-4E813B1FB5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5471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ece of paper with text&#10;&#10;Description automatically generated">
            <a:extLst>
              <a:ext uri="{FF2B5EF4-FFF2-40B4-BE49-F238E27FC236}">
                <a16:creationId xmlns:a16="http://schemas.microsoft.com/office/drawing/2014/main" id="{ABEA8A27-F97B-78F4-978C-864698024D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136822"/>
            <a:ext cx="12021065" cy="5721177"/>
          </a:xfrm>
        </p:spPr>
        <p:txBody>
          <a:bodyPr/>
          <a:lstStyle>
            <a:lvl1pPr marL="461963" indent="-461963">
              <a:buFont typeface="+mj-lt"/>
              <a:buAutoNum type="alphaU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1027113" indent="-457200">
              <a:buFont typeface="+mj-lt"/>
              <a:buAutoNum type="arabi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 marL="1601788" indent="-457200">
              <a:buFont typeface="+mj-lt"/>
              <a:buAutoNum type="alphaL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8491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F9624306-6346-DCB4-E488-7498504D49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136822"/>
            <a:ext cx="12021065" cy="5721177"/>
          </a:xfrm>
        </p:spPr>
        <p:txBody>
          <a:bodyPr/>
          <a:lstStyle>
            <a:lvl1pPr marL="461963" indent="-461963">
              <a:buFont typeface="+mj-lt"/>
              <a:buAutoNum type="alphaU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1027113" indent="-457200">
              <a:buFont typeface="+mj-lt"/>
              <a:buAutoNum type="arabi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 marL="1601788" indent="-457200">
              <a:buFont typeface="+mj-lt"/>
              <a:buAutoNum type="alphaL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55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815363-D780-AF09-7CAF-3D633983F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C8F02-02E3-F6D4-F5C8-8130BE53D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A2934-1843-493E-CC50-0AD6643CE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6EBE0-344D-41C2-B6D9-974E2AA32DA7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BCF05-7D89-0416-3CE9-C1F2741B7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CBA11-1A2C-5C63-EE22-73E11C6EC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3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8" r:id="rId9"/>
    <p:sldLayoutId id="2147483669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2506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4DDBC6-C5E9-92B2-3E69-5BA74F429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Ephesians and Colossians are sometimes called “Twin Epistles”</a:t>
            </a:r>
          </a:p>
          <a:p>
            <a:pPr lvl="1"/>
            <a:r>
              <a:rPr lang="en-US" dirty="0"/>
              <a:t>Ephesians: Emphasizes the Church as the Body of Christ (Eph. 1:22-23)</a:t>
            </a:r>
          </a:p>
          <a:p>
            <a:pPr lvl="1"/>
            <a:r>
              <a:rPr lang="en-US" dirty="0"/>
              <a:t>Colossians: Emphasizes Christ as the Head of the Church (Col. 1:18)</a:t>
            </a:r>
          </a:p>
          <a:p>
            <a:pPr lvl="1"/>
            <a:r>
              <a:rPr lang="en-US" dirty="0"/>
              <a:t>Several phrases and passages are very similar and nearly identical</a:t>
            </a:r>
          </a:p>
          <a:p>
            <a:r>
              <a:rPr lang="en-US" dirty="0"/>
              <a:t>Colossians and Philemon are tied together (Col. 4:9, 17 + Phile. 2, 10)</a:t>
            </a:r>
          </a:p>
          <a:p>
            <a:pPr lvl="1"/>
            <a:r>
              <a:rPr lang="en-US" dirty="0"/>
              <a:t>Philemon lived in </a:t>
            </a:r>
            <a:r>
              <a:rPr lang="en-US" dirty="0" err="1"/>
              <a:t>Colosse</a:t>
            </a:r>
            <a:r>
              <a:rPr lang="en-US" dirty="0"/>
              <a:t>, and he appeared to be a member of the Colossian church</a:t>
            </a:r>
          </a:p>
        </p:txBody>
      </p:sp>
    </p:spTree>
    <p:extLst>
      <p:ext uri="{BB962C8B-B14F-4D97-AF65-F5344CB8AC3E}">
        <p14:creationId xmlns:p14="http://schemas.microsoft.com/office/powerpoint/2010/main" val="2212781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4DDBC6-C5E9-92B2-3E69-5BA74F429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78731" cy="5353651"/>
          </a:xfrm>
        </p:spPr>
        <p:txBody>
          <a:bodyPr>
            <a:normAutofit/>
          </a:bodyPr>
          <a:lstStyle/>
          <a:p>
            <a:r>
              <a:rPr lang="en-US" sz="3400" dirty="0"/>
              <a:t>The supremacy, authority and all-sufficiency of Christ is certain!</a:t>
            </a:r>
          </a:p>
          <a:p>
            <a:r>
              <a:rPr lang="en-US" dirty="0"/>
              <a:t>Two major sections (dividing the book in half)</a:t>
            </a:r>
          </a:p>
          <a:p>
            <a:pPr lvl="1"/>
            <a:r>
              <a:rPr lang="en-US" dirty="0"/>
              <a:t>Chapters 1-2:  The Doctrinal Section – Emphasizing the Supremacy of Christ</a:t>
            </a:r>
          </a:p>
          <a:p>
            <a:pPr lvl="1"/>
            <a:r>
              <a:rPr lang="en-US" dirty="0"/>
              <a:t>Chapters 3-4:  The Practical Section – Emphasizing Our Submission to Christ</a:t>
            </a:r>
          </a:p>
          <a:p>
            <a:r>
              <a:rPr lang="en-US" dirty="0"/>
              <a:t>Basic Outline</a:t>
            </a:r>
          </a:p>
          <a:p>
            <a:pPr lvl="1"/>
            <a:r>
              <a:rPr lang="en-US" dirty="0"/>
              <a:t>Christ Is Preeminent in All Things (1:1-29)</a:t>
            </a:r>
          </a:p>
          <a:p>
            <a:pPr lvl="1"/>
            <a:r>
              <a:rPr lang="en-US" dirty="0"/>
              <a:t>Christ Is the Answer to All Things (2:1-23)</a:t>
            </a:r>
          </a:p>
          <a:p>
            <a:pPr lvl="1"/>
            <a:r>
              <a:rPr lang="en-US" dirty="0"/>
              <a:t>Christ Can and Will Change Your Life (3:1-4:18)</a:t>
            </a:r>
          </a:p>
        </p:txBody>
      </p:sp>
    </p:spTree>
    <p:extLst>
      <p:ext uri="{BB962C8B-B14F-4D97-AF65-F5344CB8AC3E}">
        <p14:creationId xmlns:p14="http://schemas.microsoft.com/office/powerpoint/2010/main" val="3464041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4DDBC6-C5E9-92B2-3E69-5BA74F429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Paul’s Greeting to the Colossians (1:1-2)</a:t>
            </a:r>
          </a:p>
          <a:p>
            <a:r>
              <a:rPr lang="en-US" dirty="0"/>
              <a:t>Paul’s Thanksgiving for the Colossians (1:3-8)</a:t>
            </a:r>
          </a:p>
          <a:p>
            <a:r>
              <a:rPr lang="en-US" dirty="0"/>
              <a:t>Paul’s Prayer for the Colossians (1:9-14)</a:t>
            </a:r>
          </a:p>
        </p:txBody>
      </p:sp>
    </p:spTree>
    <p:extLst>
      <p:ext uri="{BB962C8B-B14F-4D97-AF65-F5344CB8AC3E}">
        <p14:creationId xmlns:p14="http://schemas.microsoft.com/office/powerpoint/2010/main" val="1575765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4DDBC6-C5E9-92B2-3E69-5BA74F429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small city in Phrygia, in the Lycus Valley</a:t>
            </a:r>
          </a:p>
          <a:p>
            <a:r>
              <a:rPr lang="en-US" dirty="0"/>
              <a:t>In a tri-city area with Laodicea and Hierapolis (4:13)</a:t>
            </a:r>
          </a:p>
        </p:txBody>
      </p:sp>
    </p:spTree>
    <p:extLst>
      <p:ext uri="{BB962C8B-B14F-4D97-AF65-F5344CB8AC3E}">
        <p14:creationId xmlns:p14="http://schemas.microsoft.com/office/powerpoint/2010/main" val="4241196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greek and roman way&#10;&#10;Description automatically generated">
            <a:extLst>
              <a:ext uri="{FF2B5EF4-FFF2-40B4-BE49-F238E27FC236}">
                <a16:creationId xmlns:a16="http://schemas.microsoft.com/office/drawing/2014/main" id="{FAC69953-D81C-5047-C251-A78C933C9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726785" cy="870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64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ancient greek island&#10;&#10;Description automatically generated">
            <a:extLst>
              <a:ext uri="{FF2B5EF4-FFF2-40B4-BE49-F238E27FC236}">
                <a16:creationId xmlns:a16="http://schemas.microsoft.com/office/drawing/2014/main" id="{42602EB3-109C-23FF-7023-FBD3FBFB6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05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5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europe with black text&#10;&#10;Description automatically generated">
            <a:extLst>
              <a:ext uri="{FF2B5EF4-FFF2-40B4-BE49-F238E27FC236}">
                <a16:creationId xmlns:a16="http://schemas.microsoft.com/office/drawing/2014/main" id="{B47DC91D-F442-A169-7618-0E8E0F3B2E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7" t="9151" b="21830"/>
          <a:stretch/>
        </p:blipFill>
        <p:spPr>
          <a:xfrm>
            <a:off x="2015098" y="0"/>
            <a:ext cx="8161804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europe with black text&#10;&#10;Description automatically generated">
            <a:extLst>
              <a:ext uri="{FF2B5EF4-FFF2-40B4-BE49-F238E27FC236}">
                <a16:creationId xmlns:a16="http://schemas.microsoft.com/office/drawing/2014/main" id="{B47DC91D-F442-A169-7618-0E8E0F3B2E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7" t="48166" r="1249" b="21830"/>
          <a:stretch/>
        </p:blipFill>
        <p:spPr>
          <a:xfrm>
            <a:off x="1376362" y="3029"/>
            <a:ext cx="9439275" cy="685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0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4DDBC6-C5E9-92B2-3E69-5BA74F429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suggest that Paul had not been to </a:t>
            </a:r>
            <a:r>
              <a:rPr lang="en-US" dirty="0" err="1"/>
              <a:t>Colosse</a:t>
            </a:r>
            <a:r>
              <a:rPr lang="en-US" dirty="0"/>
              <a:t> (1:4; 2:1)</a:t>
            </a:r>
          </a:p>
          <a:p>
            <a:r>
              <a:rPr lang="en-US" dirty="0"/>
              <a:t>Some suggest that Epaphras established the church in </a:t>
            </a:r>
            <a:r>
              <a:rPr lang="en-US" dirty="0" err="1"/>
              <a:t>Colosse</a:t>
            </a:r>
            <a:r>
              <a:rPr lang="en-US" dirty="0"/>
              <a:t> (1:7; 4:12-13; cf. Acts 19:9-10)</a:t>
            </a:r>
          </a:p>
          <a:p>
            <a:r>
              <a:rPr lang="en-US" dirty="0"/>
              <a:t>There were Jews from Phrygia present in Jerusalem on Pentecost (Acts 2:10)</a:t>
            </a:r>
          </a:p>
          <a:p>
            <a:r>
              <a:rPr lang="en-US" dirty="0"/>
              <a:t>It is possible that Paul did establish this congregation</a:t>
            </a:r>
          </a:p>
          <a:p>
            <a:pPr lvl="1"/>
            <a:r>
              <a:rPr lang="en-US" dirty="0"/>
              <a:t>Paul travelled in Phrygia (4:13) on his second missionary journey (Acts 16:6)</a:t>
            </a:r>
          </a:p>
          <a:p>
            <a:pPr lvl="1"/>
            <a:r>
              <a:rPr lang="en-US" dirty="0"/>
              <a:t>Paul returned to Phrygia on his third missionary journey (Acts 18:23)</a:t>
            </a:r>
          </a:p>
          <a:p>
            <a:pPr lvl="1"/>
            <a:r>
              <a:rPr lang="en-US" dirty="0"/>
              <a:t>It appears in the book of Philemon that Paul had insight into the Colossian church</a:t>
            </a:r>
          </a:p>
          <a:p>
            <a:r>
              <a:rPr lang="en-US" dirty="0"/>
              <a:t>The church was composed primarily of Gentiles (1:21, 27; 2:13), but also Jews</a:t>
            </a:r>
          </a:p>
        </p:txBody>
      </p:sp>
    </p:spTree>
    <p:extLst>
      <p:ext uri="{BB962C8B-B14F-4D97-AF65-F5344CB8AC3E}">
        <p14:creationId xmlns:p14="http://schemas.microsoft.com/office/powerpoint/2010/main" val="992138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4DDBC6-C5E9-92B2-3E69-5BA74F429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Paul was in prison in Rome (the first time) around 60-62 A.D. (Acts 28:30)</a:t>
            </a:r>
          </a:p>
          <a:p>
            <a:r>
              <a:rPr lang="en-US" dirty="0"/>
              <a:t>One of four “Prison Epistles” (Ephesians, Philippians, Colossians &amp; Philemon)</a:t>
            </a:r>
          </a:p>
          <a:p>
            <a:r>
              <a:rPr lang="en-US" dirty="0"/>
              <a:t>Epaphras came from the church in </a:t>
            </a:r>
            <a:r>
              <a:rPr lang="en-US" dirty="0" err="1"/>
              <a:t>Colosse</a:t>
            </a:r>
            <a:r>
              <a:rPr lang="en-US" dirty="0"/>
              <a:t> to visit Paul in the Roman prison and brought word of false teaching that had infiltrated the church (1:7)</a:t>
            </a:r>
          </a:p>
          <a:p>
            <a:r>
              <a:rPr lang="en-US" dirty="0"/>
              <a:t>Tychicus and Onesimus carried the letter back to the church (4:7-9). </a:t>
            </a:r>
          </a:p>
        </p:txBody>
      </p:sp>
    </p:spTree>
    <p:extLst>
      <p:ext uri="{BB962C8B-B14F-4D97-AF65-F5344CB8AC3E}">
        <p14:creationId xmlns:p14="http://schemas.microsoft.com/office/powerpoint/2010/main" val="2716031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4DDBC6-C5E9-92B2-3E69-5BA74F429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false teaching threatening the church in </a:t>
            </a:r>
            <a:r>
              <a:rPr lang="en-US" dirty="0" err="1"/>
              <a:t>Colosse</a:t>
            </a:r>
            <a:r>
              <a:rPr lang="en-US" dirty="0"/>
              <a:t> contained elements of: </a:t>
            </a:r>
          </a:p>
          <a:p>
            <a:pPr lvl="1"/>
            <a:r>
              <a:rPr lang="en-US" dirty="0"/>
              <a:t>Judaism:</a:t>
            </a:r>
            <a:br>
              <a:rPr lang="en-US" dirty="0"/>
            </a:br>
            <a:r>
              <a:rPr lang="en-US" dirty="0"/>
              <a:t>	&gt; insisted on strict observance of certain Jewish requirements (2:11, 14, 16)</a:t>
            </a:r>
          </a:p>
          <a:p>
            <a:pPr lvl="1"/>
            <a:r>
              <a:rPr lang="en-US" dirty="0"/>
              <a:t>Greek philosophy:</a:t>
            </a:r>
            <a:br>
              <a:rPr lang="en-US" dirty="0"/>
            </a:br>
            <a:r>
              <a:rPr lang="en-US" dirty="0"/>
              <a:t>	&gt; a mindset of “superiority,” as “higher thought” philosophy (2:4, 8)</a:t>
            </a:r>
          </a:p>
          <a:p>
            <a:pPr lvl="1"/>
            <a:r>
              <a:rPr lang="en-US" dirty="0"/>
              <a:t>Incipient Gnosticism:  </a:t>
            </a:r>
            <a:br>
              <a:rPr lang="en-US" dirty="0"/>
            </a:br>
            <a:r>
              <a:rPr lang="en-US" dirty="0"/>
              <a:t>	&gt; claim to possess superior “knowledge” (Greek </a:t>
            </a:r>
            <a:r>
              <a:rPr lang="en-US" i="1" dirty="0"/>
              <a:t>gnosis</a:t>
            </a:r>
            <a:r>
              <a:rPr lang="en-US" dirty="0"/>
              <a:t> = “knowledge”)</a:t>
            </a:r>
            <a:br>
              <a:rPr lang="en-US" dirty="0"/>
            </a:br>
            <a:r>
              <a:rPr lang="en-US" dirty="0"/>
              <a:t>	&gt; claim all matter is essentially evil and that matter is the source of evil</a:t>
            </a:r>
          </a:p>
          <a:p>
            <a:r>
              <a:rPr lang="en-US" dirty="0"/>
              <a:t>These gnostic influences lead to the following erroneous conclusions:</a:t>
            </a:r>
          </a:p>
          <a:p>
            <a:pPr lvl="1"/>
            <a:r>
              <a:rPr lang="en-US" dirty="0"/>
              <a:t>God and matter must be antagonistic to one another</a:t>
            </a:r>
          </a:p>
          <a:p>
            <a:pPr lvl="1"/>
            <a:r>
              <a:rPr lang="en-US" dirty="0"/>
              <a:t>If matter is evil, God could not have created or governed the world</a:t>
            </a:r>
          </a:p>
          <a:p>
            <a:pPr lvl="1"/>
            <a:r>
              <a:rPr lang="en-US" dirty="0"/>
              <a:t>God must have used intermediate beings to create and serve the world </a:t>
            </a:r>
          </a:p>
          <a:p>
            <a:pPr lvl="1"/>
            <a:r>
              <a:rPr lang="en-US" dirty="0"/>
              <a:t>The body is evil and sinful: either must deny all fleshly desires or free to indulge</a:t>
            </a:r>
          </a:p>
          <a:p>
            <a:pPr lvl="1"/>
            <a:r>
              <a:rPr lang="en-US" dirty="0"/>
              <a:t>If all flesh is evil, then Christ could not have become man</a:t>
            </a:r>
          </a:p>
          <a:p>
            <a:r>
              <a:rPr lang="en-US" dirty="0"/>
              <a:t>These false theories degraded the supremacy, authority </a:t>
            </a:r>
            <a:r>
              <a:rPr lang="en-US"/>
              <a:t>and all-sufficiency </a:t>
            </a:r>
            <a:r>
              <a:rPr lang="en-US" dirty="0"/>
              <a:t>of Christ </a:t>
            </a:r>
          </a:p>
        </p:txBody>
      </p:sp>
    </p:spTree>
    <p:extLst>
      <p:ext uri="{BB962C8B-B14F-4D97-AF65-F5344CB8AC3E}">
        <p14:creationId xmlns:p14="http://schemas.microsoft.com/office/powerpoint/2010/main" val="3227898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580</Words>
  <Application>Microsoft Office PowerPoint</Application>
  <PresentationFormat>Widescreen</PresentationFormat>
  <Paragraphs>42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2025-02-01T15:23:26Z</dcterms:created>
  <dcterms:modified xsi:type="dcterms:W3CDTF">2025-02-02T13:32:12Z</dcterms:modified>
</cp:coreProperties>
</file>