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715C-AF10-D75A-CEC5-C5AB17E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48C87-26F7-4135-EAF9-208A09DE2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8C312-0946-3284-795D-9E0B551E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35CA7-03F6-4E66-37B6-1C312B2F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9F569-831B-4DFA-8C16-427A4366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sign with black text on it&#10;&#10;Description automatically generated">
            <a:extLst>
              <a:ext uri="{FF2B5EF4-FFF2-40B4-BE49-F238E27FC236}">
                <a16:creationId xmlns:a16="http://schemas.microsoft.com/office/drawing/2014/main" id="{8BC9455D-2E3A-26F5-8E26-CEB24A48C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98F1B509-47A0-87E3-6C3B-3AB4DA0A9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18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CE-4BFC-A23D-8E0A-AA1EB410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BDA8-1982-4440-EEAE-429E1BFE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B4DA9-9FCF-0AC9-D791-1CA2DE1F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FE92-BB2F-B7C9-83D5-1D28D963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73A8C-C804-7592-76DA-0CFB8121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6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58E7-7810-B09F-942B-A3C74A35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C94C-2FD9-A39C-D2C7-66E61BBCE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5AE86-80EC-C5D5-28C4-DAC034417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D07BA-467A-4D78-C889-5B760196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31182-C6A4-109A-6E9D-0F639123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6EA0E-768B-8C69-CC67-A0FD28FB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8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4772-5010-FE3E-29E8-61E419691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2E3C-171C-EC52-13C2-FC32E2CCC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6B69E-6CDD-5D47-3AFC-D8748892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4E7EB-461E-3407-581E-C8AA1FFF1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0C4D1-102D-DDE7-BAB4-76A27D22C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04313-C24D-11CA-59AA-FC322EA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1E3FB-6333-01E2-E220-5F21922E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AE664-D3DA-B952-02EE-470C6788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8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40FC-DB6E-00EC-ECC0-80A4027D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DA63B-B0A4-BB39-D7CA-18E466DB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430B3-BEC1-D932-8419-E18367B1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760C9-D144-14F4-BAB9-71F6DAA7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CDF3D-0753-5A89-A093-54DB7196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869FA-8AF2-24AA-9D2D-C8844013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F66D6-B83E-E5A0-6222-476C0E64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226A-1DD2-525A-14F7-C4727EAE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9649-AB3D-6E23-0BDE-C1144728E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EC4CA-4D1D-7396-327F-2EFC80233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8F053-E2AE-D3A5-12F0-8BE1CC9A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B25D-C0AA-A682-58E9-526252A9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6D314-FB41-A85B-9C04-DB46604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3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7AB3-D61A-925C-C49C-76CFDCB4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4EE53-6285-9A24-FE4E-129B2E94A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E4B3F-F5BE-1B55-3946-A0DFF4D23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FA740-B973-4050-7986-B6CF51E3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00CA-ED07-12BF-3636-36504FBA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E0527-668D-EC7F-D7E5-608524BF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34D2-CE23-ECE5-7BD6-BD9DD50D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B1B3-4BB5-F833-0E22-66A2FF2F7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EA058-D1D3-4158-10FA-79CCE17F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97EBF-AFFD-6F6A-6AFD-FBA1C418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804A7-876C-BE0E-52E1-59754ECF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72780C-0C47-C235-97CD-5951FECA5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AC0BF-0A79-26FB-0EFC-F4EBF13CB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E93E-D9CB-9DF3-5545-6FE192A1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8386A-5FE5-F30F-7F1B-DD89FABF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7BD0-92B8-86D6-C93C-B445044D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3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aper&#10;&#10;Description automatically generated">
            <a:extLst>
              <a:ext uri="{FF2B5EF4-FFF2-40B4-BE49-F238E27FC236}">
                <a16:creationId xmlns:a16="http://schemas.microsoft.com/office/drawing/2014/main" id="{829B4AAF-2ED8-2A2D-C293-0602621BA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84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2E8D7E08-347C-BD3A-FB89-31C20431F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82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72A7DE07-265C-A563-F7B0-ED1A2F2A7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85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3BA22B34-74C6-24AC-AC3B-22833BCF9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19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7B870CFF-FF1A-2A2C-77C8-61F72B38F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39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6FC62E11-6917-066F-4E5B-4E813B1FB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47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ABEA8A27-F97B-78F4-978C-864698024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49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F9624306-6346-DCB4-E488-7498504D4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15363-D780-AF09-7CAF-3D63398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C8F02-02E3-F6D4-F5C8-8130BE53D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2934-1843-493E-CC50-0AD6643C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EBE0-344D-41C2-B6D9-974E2AA32D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CF05-7D89-0416-3CE9-C1F2741B7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A11-1A2C-5C63-EE22-73E11C6E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8" r:id="rId9"/>
    <p:sldLayoutId id="214748366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50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78731" cy="5353651"/>
          </a:xfrm>
        </p:spPr>
        <p:txBody>
          <a:bodyPr>
            <a:normAutofit/>
          </a:bodyPr>
          <a:lstStyle/>
          <a:p>
            <a:r>
              <a:rPr lang="en-US" sz="3400" dirty="0"/>
              <a:t>The supremacy, authority and all-sufficiency of Christ is certain!</a:t>
            </a:r>
          </a:p>
          <a:p>
            <a:r>
              <a:rPr lang="en-US" dirty="0"/>
              <a:t>Two major sections (dividing the book in half)</a:t>
            </a:r>
          </a:p>
          <a:p>
            <a:pPr lvl="1"/>
            <a:r>
              <a:rPr lang="en-US" dirty="0"/>
              <a:t>Chapters 1-2:  The Doctrinal Section – Emphasizing the Supremacy of Christ</a:t>
            </a:r>
          </a:p>
          <a:p>
            <a:pPr lvl="1"/>
            <a:r>
              <a:rPr lang="en-US" dirty="0"/>
              <a:t>Chapters 3-4:  The Practical Section – Emphasizing Our Submission to Christ</a:t>
            </a:r>
          </a:p>
          <a:p>
            <a:r>
              <a:rPr lang="en-US" dirty="0"/>
              <a:t>Basic Outline</a:t>
            </a:r>
          </a:p>
          <a:p>
            <a:pPr lvl="1"/>
            <a:r>
              <a:rPr lang="en-US" dirty="0"/>
              <a:t>Christ Is Preeminent in All Things (1:1-29)</a:t>
            </a:r>
          </a:p>
          <a:p>
            <a:pPr lvl="1"/>
            <a:r>
              <a:rPr lang="en-US" dirty="0"/>
              <a:t>Christ Is the Answer to All Things (2:1-23)</a:t>
            </a:r>
          </a:p>
          <a:p>
            <a:pPr lvl="1"/>
            <a:r>
              <a:rPr lang="en-US" dirty="0"/>
              <a:t>Christ Can and Will Change Your Life (3:1-4:18)</a:t>
            </a:r>
          </a:p>
        </p:txBody>
      </p:sp>
    </p:spTree>
    <p:extLst>
      <p:ext uri="{BB962C8B-B14F-4D97-AF65-F5344CB8AC3E}">
        <p14:creationId xmlns:p14="http://schemas.microsoft.com/office/powerpoint/2010/main" val="346404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Paul’s Greeting to the Colossians (1:1-2)</a:t>
            </a:r>
          </a:p>
          <a:p>
            <a:r>
              <a:rPr lang="en-US" dirty="0"/>
              <a:t>Paul’s Thanksgiving for the Colossians (1:3-8)</a:t>
            </a:r>
          </a:p>
          <a:p>
            <a:r>
              <a:rPr lang="en-US" dirty="0"/>
              <a:t>Paul’s Prayer for the Colossians (1:9-14)</a:t>
            </a:r>
          </a:p>
          <a:p>
            <a:r>
              <a:rPr lang="en-US" dirty="0"/>
              <a:t>Paul’s Establishment of the Preeminence of Christ in All Things (1:15-29)</a:t>
            </a:r>
          </a:p>
          <a:p>
            <a:pPr lvl="1"/>
            <a:r>
              <a:rPr lang="en-US" sz="2600" dirty="0"/>
              <a:t>Christ is preeminent in relationship to God (1:15a)</a:t>
            </a:r>
          </a:p>
          <a:p>
            <a:pPr lvl="1"/>
            <a:r>
              <a:rPr lang="en-US" sz="2600" dirty="0"/>
              <a:t>Christ is preeminent in relationship to creation (1:15b-16)</a:t>
            </a:r>
          </a:p>
          <a:p>
            <a:pPr lvl="1"/>
            <a:r>
              <a:rPr lang="en-US" sz="2600" dirty="0"/>
              <a:t>Christ is preeminent in relationship to the universe (1:17)</a:t>
            </a:r>
          </a:p>
          <a:p>
            <a:pPr lvl="1"/>
            <a:r>
              <a:rPr lang="en-US" sz="2600" dirty="0"/>
              <a:t>Christ is preeminent in relationship to the church (1:18a)</a:t>
            </a:r>
          </a:p>
          <a:p>
            <a:pPr lvl="1"/>
            <a:r>
              <a:rPr lang="en-US" sz="2600" dirty="0"/>
              <a:t>Christ is preeminent in relationship to death (1:18b)</a:t>
            </a:r>
          </a:p>
          <a:p>
            <a:pPr lvl="1"/>
            <a:r>
              <a:rPr lang="en-US" sz="2600" dirty="0"/>
              <a:t>Christ is preeminent in relationship to the Godhead (1:19)</a:t>
            </a:r>
          </a:p>
          <a:p>
            <a:pPr lvl="1"/>
            <a:r>
              <a:rPr lang="en-US" sz="2600" dirty="0"/>
              <a:t>Christ is preeminent in relationship to reconciliation (1:20-23)</a:t>
            </a:r>
          </a:p>
          <a:p>
            <a:pPr lvl="1"/>
            <a:r>
              <a:rPr lang="en-US" sz="2600" dirty="0"/>
              <a:t>Christ is preeminent in relationship to hope </a:t>
            </a:r>
            <a:r>
              <a:rPr lang="en-US" sz="2600"/>
              <a:t>(1:24-29</a:t>
            </a:r>
            <a:r>
              <a:rPr lang="en-US" sz="2600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6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196</Words>
  <Application>Microsoft Office PowerPoint</Application>
  <PresentationFormat>Widescreen</PresentationFormat>
  <Paragraphs>20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2025-02-01T15:23:26Z</dcterms:created>
  <dcterms:modified xsi:type="dcterms:W3CDTF">2025-02-16T13:34:57Z</dcterms:modified>
</cp:coreProperties>
</file>