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1"/>
  </p:notesMasterIdLst>
  <p:sldIdLst>
    <p:sldId id="2602" r:id="rId2"/>
    <p:sldId id="2603" r:id="rId3"/>
    <p:sldId id="2564" r:id="rId4"/>
    <p:sldId id="2565" r:id="rId5"/>
    <p:sldId id="2587" r:id="rId6"/>
    <p:sldId id="2566" r:id="rId7"/>
    <p:sldId id="2588" r:id="rId8"/>
    <p:sldId id="2589" r:id="rId9"/>
    <p:sldId id="2590" r:id="rId10"/>
    <p:sldId id="2591" r:id="rId11"/>
    <p:sldId id="2592" r:id="rId12"/>
    <p:sldId id="2593" r:id="rId13"/>
    <p:sldId id="2594" r:id="rId14"/>
    <p:sldId id="2595" r:id="rId15"/>
    <p:sldId id="2596" r:id="rId16"/>
    <p:sldId id="2597" r:id="rId17"/>
    <p:sldId id="2598" r:id="rId18"/>
    <p:sldId id="2599" r:id="rId19"/>
    <p:sldId id="2600" r:id="rId2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Biblical Authority in a Morally Relativistic World: Navigating Ethics and Faith" id="{CFF245D5-043D-400C-A451-7A530BB74735}">
          <p14:sldIdLst>
            <p14:sldId id="2602"/>
            <p14:sldId id="2603"/>
          </p14:sldIdLst>
        </p14:section>
        <p14:section name="Understanding Biblical Authority" id="{EE091C80-575C-4BB1-ABD2-1744D285B42D}">
          <p14:sldIdLst>
            <p14:sldId id="2564"/>
            <p14:sldId id="2565"/>
            <p14:sldId id="2587"/>
            <p14:sldId id="2566"/>
            <p14:sldId id="2588"/>
          </p14:sldIdLst>
        </p14:section>
        <p14:section name="Moral Relativism: Concepts and Challenges" id="{D9B39164-FDBD-4517-9CA6-4EFE1B03D4B1}">
          <p14:sldIdLst>
            <p14:sldId id="2589"/>
            <p14:sldId id="2590"/>
            <p14:sldId id="2591"/>
            <p14:sldId id="2592"/>
            <p14:sldId id="2593"/>
            <p14:sldId id="2594"/>
            <p14:sldId id="2595"/>
            <p14:sldId id="2596"/>
            <p14:sldId id="2597"/>
            <p14:sldId id="2598"/>
            <p14:sldId id="2599"/>
            <p14:sldId id="2600"/>
          </p14:sldIdLst>
        </p14:section>
        <p14:section name="Contrasting Biblical Absolutes with Moral Relativism" id="{348F6E21-C503-488D-9B2F-1B06D0CAC777}">
          <p14:sldIdLst/>
        </p14:section>
        <p14:section name="Applying Biblical Authority in a Relativistic Society" id="{C6AAA6A7-A672-470C-B118-CDD7874D7EBC}">
          <p14:sldIdLst/>
        </p14:section>
        <p14:section name="Case Studies and Real-World Examples" id="{20E38EA0-ADD0-44A9-8283-7A8C8F725249}">
          <p14:sldIdLst/>
        </p14:section>
        <p14:section name="Future of Biblical Authority in an Evolving Moral Landscape" id="{B6509902-D916-443D-957D-A617EAC1D595}">
          <p14:sldIdLst/>
        </p14:section>
        <p14:section name="Conclusion" id="{C031B45A-C3CC-4A76-87BB-A93753458649}">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2172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66F5E4D-3AFD-48BF-9B18-4E3D6F121BCE}" v="789" dt="2025-03-17T14:03:30.92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90" d="100"/>
          <a:sy n="90" d="100"/>
        </p:scale>
        <p:origin x="102" y="102"/>
      </p:cViewPr>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microsoft.com/office/2016/11/relationships/changesInfo" Target="changesInfos/changesInfo1.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 Id="rId27"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Richard Watson" userId="e5e577014c15fc33" providerId="LiveId" clId="{166F5E4D-3AFD-48BF-9B18-4E3D6F121BCE}"/>
    <pc:docChg chg="undo custSel addSld delSld modSld sldOrd modSection">
      <pc:chgData name="Richard Watson" userId="e5e577014c15fc33" providerId="LiveId" clId="{166F5E4D-3AFD-48BF-9B18-4E3D6F121BCE}" dt="2025-03-21T10:53:18.083" v="994" actId="2696"/>
      <pc:docMkLst>
        <pc:docMk/>
      </pc:docMkLst>
      <pc:sldChg chg="modSp del mod setBg">
        <pc:chgData name="Richard Watson" userId="e5e577014c15fc33" providerId="LiveId" clId="{166F5E4D-3AFD-48BF-9B18-4E3D6F121BCE}" dt="2025-03-15T22:49:36.516" v="767" actId="2696"/>
        <pc:sldMkLst>
          <pc:docMk/>
          <pc:sldMk cId="145272805" sldId="2561"/>
        </pc:sldMkLst>
      </pc:sldChg>
      <pc:sldChg chg="modSp modTransition">
        <pc:chgData name="Richard Watson" userId="e5e577014c15fc33" providerId="LiveId" clId="{166F5E4D-3AFD-48BF-9B18-4E3D6F121BCE}" dt="2025-03-15T22:04:03.160" v="70"/>
        <pc:sldMkLst>
          <pc:docMk/>
          <pc:sldMk cId="698243472" sldId="2564"/>
        </pc:sldMkLst>
        <pc:graphicFrameChg chg="mod">
          <ac:chgData name="Richard Watson" userId="e5e577014c15fc33" providerId="LiveId" clId="{166F5E4D-3AFD-48BF-9B18-4E3D6F121BCE}" dt="2025-03-15T22:01:11.928" v="41" actId="14861"/>
          <ac:graphicFrameMkLst>
            <pc:docMk/>
            <pc:sldMk cId="698243472" sldId="2564"/>
            <ac:graphicFrameMk id="4" creationId="{40DFB260-5FC6-4A4D-912C-BD5926E91B1F}"/>
          </ac:graphicFrameMkLst>
        </pc:graphicFrameChg>
      </pc:sldChg>
      <pc:sldChg chg="modSp mod modTransition addAnim delAnim modAnim">
        <pc:chgData name="Richard Watson" userId="e5e577014c15fc33" providerId="LiveId" clId="{166F5E4D-3AFD-48BF-9B18-4E3D6F121BCE}" dt="2025-03-15T22:29:50.951" v="519"/>
        <pc:sldMkLst>
          <pc:docMk/>
          <pc:sldMk cId="2821461101" sldId="2565"/>
        </pc:sldMkLst>
        <pc:spChg chg="mod">
          <ac:chgData name="Richard Watson" userId="e5e577014c15fc33" providerId="LiveId" clId="{166F5E4D-3AFD-48BF-9B18-4E3D6F121BCE}" dt="2025-03-15T22:05:41.742" v="74" actId="34807"/>
          <ac:spMkLst>
            <pc:docMk/>
            <pc:sldMk cId="2821461101" sldId="2565"/>
            <ac:spMk id="4" creationId="{EB4CC380-6BE1-584E-EF32-EC5EB2ACABD6}"/>
          </ac:spMkLst>
        </pc:spChg>
        <pc:picChg chg="mod">
          <ac:chgData name="Richard Watson" userId="e5e577014c15fc33" providerId="LiveId" clId="{166F5E4D-3AFD-48BF-9B18-4E3D6F121BCE}" dt="2025-03-15T22:01:48.637" v="51" actId="14861"/>
          <ac:picMkLst>
            <pc:docMk/>
            <pc:sldMk cId="2821461101" sldId="2565"/>
            <ac:picMk id="5" creationId="{AFB86CF1-3D2C-475B-B0CC-96BDC2D4E2D1}"/>
          </ac:picMkLst>
        </pc:picChg>
      </pc:sldChg>
      <pc:sldChg chg="modTransition modAnim">
        <pc:chgData name="Richard Watson" userId="e5e577014c15fc33" providerId="LiveId" clId="{166F5E4D-3AFD-48BF-9B18-4E3D6F121BCE}" dt="2025-03-15T22:28:11.755" v="513"/>
        <pc:sldMkLst>
          <pc:docMk/>
          <pc:sldMk cId="3541309604" sldId="2566"/>
        </pc:sldMkLst>
      </pc:sldChg>
      <pc:sldChg chg="modSp mod modTransition modAnim">
        <pc:chgData name="Richard Watson" userId="e5e577014c15fc33" providerId="LiveId" clId="{166F5E4D-3AFD-48BF-9B18-4E3D6F121BCE}" dt="2025-03-15T22:30:19.129" v="522"/>
        <pc:sldMkLst>
          <pc:docMk/>
          <pc:sldMk cId="1227878424" sldId="2587"/>
        </pc:sldMkLst>
        <pc:picChg chg="mod">
          <ac:chgData name="Richard Watson" userId="e5e577014c15fc33" providerId="LiveId" clId="{166F5E4D-3AFD-48BF-9B18-4E3D6F121BCE}" dt="2025-03-15T22:01:58.698" v="61" actId="14861"/>
          <ac:picMkLst>
            <pc:docMk/>
            <pc:sldMk cId="1227878424" sldId="2587"/>
            <ac:picMk id="5" creationId="{D9583E55-3C3C-7D60-863A-7D12C0CFF8A5}"/>
          </ac:picMkLst>
        </pc:picChg>
      </pc:sldChg>
      <pc:sldChg chg="modTransition modAnim">
        <pc:chgData name="Richard Watson" userId="e5e577014c15fc33" providerId="LiveId" clId="{166F5E4D-3AFD-48BF-9B18-4E3D6F121BCE}" dt="2025-03-15T22:28:29.191" v="516"/>
        <pc:sldMkLst>
          <pc:docMk/>
          <pc:sldMk cId="1299630131" sldId="2588"/>
        </pc:sldMkLst>
      </pc:sldChg>
      <pc:sldChg chg="modTransition modAnim">
        <pc:chgData name="Richard Watson" userId="e5e577014c15fc33" providerId="LiveId" clId="{166F5E4D-3AFD-48BF-9B18-4E3D6F121BCE}" dt="2025-03-15T22:30:39.814" v="525"/>
        <pc:sldMkLst>
          <pc:docMk/>
          <pc:sldMk cId="3772760324" sldId="2589"/>
        </pc:sldMkLst>
      </pc:sldChg>
      <pc:sldChg chg="modTransition modAnim">
        <pc:chgData name="Richard Watson" userId="e5e577014c15fc33" providerId="LiveId" clId="{166F5E4D-3AFD-48BF-9B18-4E3D6F121BCE}" dt="2025-03-15T22:30:49.330" v="528"/>
        <pc:sldMkLst>
          <pc:docMk/>
          <pc:sldMk cId="2649745597" sldId="2590"/>
        </pc:sldMkLst>
      </pc:sldChg>
      <pc:sldChg chg="modSp modTransition modAnim">
        <pc:chgData name="Richard Watson" userId="e5e577014c15fc33" providerId="LiveId" clId="{166F5E4D-3AFD-48BF-9B18-4E3D6F121BCE}" dt="2025-03-15T22:31:00.968" v="531"/>
        <pc:sldMkLst>
          <pc:docMk/>
          <pc:sldMk cId="2526077176" sldId="2591"/>
        </pc:sldMkLst>
        <pc:spChg chg="mod">
          <ac:chgData name="Richard Watson" userId="e5e577014c15fc33" providerId="LiveId" clId="{166F5E4D-3AFD-48BF-9B18-4E3D6F121BCE}" dt="2025-03-15T22:07:53.544" v="82" actId="20577"/>
          <ac:spMkLst>
            <pc:docMk/>
            <pc:sldMk cId="2526077176" sldId="2591"/>
            <ac:spMk id="4" creationId="{1071A5C7-4973-33D2-C9E2-569FD1FA8F5E}"/>
          </ac:spMkLst>
        </pc:spChg>
      </pc:sldChg>
      <pc:sldChg chg="modSp modTransition modAnim">
        <pc:chgData name="Richard Watson" userId="e5e577014c15fc33" providerId="LiveId" clId="{166F5E4D-3AFD-48BF-9B18-4E3D6F121BCE}" dt="2025-03-17T14:03:30.923" v="933" actId="6549"/>
        <pc:sldMkLst>
          <pc:docMk/>
          <pc:sldMk cId="305246533" sldId="2592"/>
        </pc:sldMkLst>
        <pc:spChg chg="mod">
          <ac:chgData name="Richard Watson" userId="e5e577014c15fc33" providerId="LiveId" clId="{166F5E4D-3AFD-48BF-9B18-4E3D6F121BCE}" dt="2025-03-17T14:03:30.923" v="933" actId="6549"/>
          <ac:spMkLst>
            <pc:docMk/>
            <pc:sldMk cId="305246533" sldId="2592"/>
            <ac:spMk id="4" creationId="{9C465F40-2F57-0E6B-2C0D-4AD8C9A4B7F2}"/>
          </ac:spMkLst>
        </pc:spChg>
      </pc:sldChg>
      <pc:sldChg chg="modTransition modAnim">
        <pc:chgData name="Richard Watson" userId="e5e577014c15fc33" providerId="LiveId" clId="{166F5E4D-3AFD-48BF-9B18-4E3D6F121BCE}" dt="2025-03-15T22:31:31.184" v="537"/>
        <pc:sldMkLst>
          <pc:docMk/>
          <pc:sldMk cId="2773803981" sldId="2593"/>
        </pc:sldMkLst>
      </pc:sldChg>
      <pc:sldChg chg="modTransition modAnim">
        <pc:chgData name="Richard Watson" userId="e5e577014c15fc33" providerId="LiveId" clId="{166F5E4D-3AFD-48BF-9B18-4E3D6F121BCE}" dt="2025-03-15T22:31:52.264" v="543"/>
        <pc:sldMkLst>
          <pc:docMk/>
          <pc:sldMk cId="3886512717" sldId="2594"/>
        </pc:sldMkLst>
      </pc:sldChg>
      <pc:sldChg chg="modSp modTransition modAnim">
        <pc:chgData name="Richard Watson" userId="e5e577014c15fc33" providerId="LiveId" clId="{166F5E4D-3AFD-48BF-9B18-4E3D6F121BCE}" dt="2025-03-15T22:31:46.781" v="542"/>
        <pc:sldMkLst>
          <pc:docMk/>
          <pc:sldMk cId="827320031" sldId="2595"/>
        </pc:sldMkLst>
        <pc:spChg chg="mod">
          <ac:chgData name="Richard Watson" userId="e5e577014c15fc33" providerId="LiveId" clId="{166F5E4D-3AFD-48BF-9B18-4E3D6F121BCE}" dt="2025-03-15T22:17:57.340" v="494" actId="33524"/>
          <ac:spMkLst>
            <pc:docMk/>
            <pc:sldMk cId="827320031" sldId="2595"/>
            <ac:spMk id="4" creationId="{1AF516E9-2432-8DDF-D49B-3F8CABBFC69D}"/>
          </ac:spMkLst>
        </pc:spChg>
      </pc:sldChg>
      <pc:sldChg chg="modTransition modAnim">
        <pc:chgData name="Richard Watson" userId="e5e577014c15fc33" providerId="LiveId" clId="{166F5E4D-3AFD-48BF-9B18-4E3D6F121BCE}" dt="2025-03-15T22:32:11.817" v="546"/>
        <pc:sldMkLst>
          <pc:docMk/>
          <pc:sldMk cId="1176028994" sldId="2596"/>
        </pc:sldMkLst>
      </pc:sldChg>
      <pc:sldChg chg="modTransition modAnim">
        <pc:chgData name="Richard Watson" userId="e5e577014c15fc33" providerId="LiveId" clId="{166F5E4D-3AFD-48BF-9B18-4E3D6F121BCE}" dt="2025-03-15T22:32:22.478" v="549"/>
        <pc:sldMkLst>
          <pc:docMk/>
          <pc:sldMk cId="2894655742" sldId="2597"/>
        </pc:sldMkLst>
      </pc:sldChg>
      <pc:sldChg chg="modTransition modAnim">
        <pc:chgData name="Richard Watson" userId="e5e577014c15fc33" providerId="LiveId" clId="{166F5E4D-3AFD-48BF-9B18-4E3D6F121BCE}" dt="2025-03-15T22:36:18.893" v="555"/>
        <pc:sldMkLst>
          <pc:docMk/>
          <pc:sldMk cId="2588304726" sldId="2598"/>
        </pc:sldMkLst>
      </pc:sldChg>
      <pc:sldChg chg="modTransition modAnim">
        <pc:chgData name="Richard Watson" userId="e5e577014c15fc33" providerId="LiveId" clId="{166F5E4D-3AFD-48BF-9B18-4E3D6F121BCE}" dt="2025-03-15T22:32:33.876" v="552"/>
        <pc:sldMkLst>
          <pc:docMk/>
          <pc:sldMk cId="1373155575" sldId="2599"/>
        </pc:sldMkLst>
      </pc:sldChg>
      <pc:sldChg chg="modSp mod modTransition modAnim">
        <pc:chgData name="Richard Watson" userId="e5e577014c15fc33" providerId="LiveId" clId="{166F5E4D-3AFD-48BF-9B18-4E3D6F121BCE}" dt="2025-03-15T22:24:32.895" v="503"/>
        <pc:sldMkLst>
          <pc:docMk/>
          <pc:sldMk cId="3155307755" sldId="2600"/>
        </pc:sldMkLst>
        <pc:spChg chg="mod">
          <ac:chgData name="Richard Watson" userId="e5e577014c15fc33" providerId="LiveId" clId="{166F5E4D-3AFD-48BF-9B18-4E3D6F121BCE}" dt="2025-03-15T22:16:02.381" v="486" actId="14100"/>
          <ac:spMkLst>
            <pc:docMk/>
            <pc:sldMk cId="3155307755" sldId="2600"/>
            <ac:spMk id="4" creationId="{7BDB59D2-A68B-14A6-5E7E-28DF6FD14EB8}"/>
          </ac:spMkLst>
        </pc:spChg>
      </pc:sldChg>
      <pc:sldChg chg="addSp delSp modSp add del mod ord">
        <pc:chgData name="Richard Watson" userId="e5e577014c15fc33" providerId="LiveId" clId="{166F5E4D-3AFD-48BF-9B18-4E3D6F121BCE}" dt="2025-03-21T10:53:18.083" v="994" actId="2696"/>
        <pc:sldMkLst>
          <pc:docMk/>
          <pc:sldMk cId="2074903940" sldId="2601"/>
        </pc:sldMkLst>
      </pc:sldChg>
      <pc:sldChg chg="add">
        <pc:chgData name="Richard Watson" userId="e5e577014c15fc33" providerId="LiveId" clId="{166F5E4D-3AFD-48BF-9B18-4E3D6F121BCE}" dt="2025-03-19T12:56:59.686" v="992" actId="2890"/>
        <pc:sldMkLst>
          <pc:docMk/>
          <pc:sldMk cId="4056697457" sldId="2602"/>
        </pc:sldMkLst>
      </pc:sldChg>
    </pc:docChg>
  </pc:docChgLst>
</pc:chgInfo>
</file>

<file path=ppt/diagrams/_rels/data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diagrams/_rels/drawing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diagrams/colors1.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53D692F6-2E8A-431D-AAB6-7150B2FB5E97}" type="doc">
      <dgm:prSet loTypeId="urn:microsoft.com/office/officeart/2024/3/layout/verticalVisualTextBlock1" loCatId="Picture" qsTypeId="urn:microsoft.com/office/officeart/2005/8/quickstyle/simple4" qsCatId="simple" csTypeId="urn:microsoft.com/office/officeart/2005/8/colors/accent0_3" csCatId="mainScheme" phldr="1"/>
      <dgm:spPr/>
      <dgm:t>
        <a:bodyPr/>
        <a:lstStyle/>
        <a:p>
          <a:endParaRPr lang="en-US"/>
        </a:p>
      </dgm:t>
    </dgm:pt>
    <dgm:pt modelId="{221631FF-9538-4281-BFB2-0850F06EB642}">
      <dgm:prSet custT="1"/>
      <dgm:spPr/>
      <dgm:t>
        <a:bodyPr/>
        <a:lstStyle/>
        <a:p>
          <a:pPr>
            <a:lnSpc>
              <a:spcPct val="100000"/>
            </a:lnSpc>
            <a:defRPr b="1"/>
          </a:pPr>
          <a:r>
            <a:rPr lang="en-US" sz="2800" dirty="0"/>
            <a:t>The Inspired Word of God</a:t>
          </a:r>
        </a:p>
      </dgm:t>
    </dgm:pt>
    <dgm:pt modelId="{958859F1-19CB-4972-8E43-3C8A6A4CFD3C}" type="parTrans" cxnId="{56675486-0A33-4207-8DD9-7A1A4DC47C05}">
      <dgm:prSet/>
      <dgm:spPr/>
      <dgm:t>
        <a:bodyPr/>
        <a:lstStyle/>
        <a:p>
          <a:endParaRPr lang="en-US"/>
        </a:p>
      </dgm:t>
    </dgm:pt>
    <dgm:pt modelId="{606D79B6-8B00-4F95-A986-3AAF113E5686}" type="sibTrans" cxnId="{56675486-0A33-4207-8DD9-7A1A4DC47C05}">
      <dgm:prSet/>
      <dgm:spPr/>
      <dgm:t>
        <a:bodyPr/>
        <a:lstStyle/>
        <a:p>
          <a:pPr>
            <a:lnSpc>
              <a:spcPct val="100000"/>
            </a:lnSpc>
            <a:defRPr b="1"/>
          </a:pPr>
          <a:endParaRPr lang="en-US"/>
        </a:p>
      </dgm:t>
    </dgm:pt>
    <dgm:pt modelId="{94460411-A99F-4306-BE94-89A62816C00E}">
      <dgm:prSet custT="1"/>
      <dgm:spPr/>
      <dgm:t>
        <a:bodyPr/>
        <a:lstStyle/>
        <a:p>
          <a:pPr>
            <a:lnSpc>
              <a:spcPct val="100000"/>
            </a:lnSpc>
          </a:pPr>
          <a:r>
            <a:rPr lang="en-US" sz="2400" dirty="0"/>
            <a:t>God is the creator of ALL things.  His word is absolute truth and is intended so that we may know that we can have eternal life with Him.  We can be sure that the Bible is inspired by the Holy Spirit and is so much more than an interesting accumulation of morality plays.</a:t>
          </a:r>
        </a:p>
      </dgm:t>
    </dgm:pt>
    <dgm:pt modelId="{C0047850-8D01-45F6-A294-CE6B8CFAE849}" type="parTrans" cxnId="{E04B9BF1-0985-401B-9165-BF1636088398}">
      <dgm:prSet/>
      <dgm:spPr/>
      <dgm:t>
        <a:bodyPr/>
        <a:lstStyle/>
        <a:p>
          <a:endParaRPr lang="en-US"/>
        </a:p>
      </dgm:t>
    </dgm:pt>
    <dgm:pt modelId="{8CFD26CF-D6B9-4332-BE1D-1BD1C3FC3FD0}" type="sibTrans" cxnId="{E04B9BF1-0985-401B-9165-BF1636088398}">
      <dgm:prSet/>
      <dgm:spPr/>
      <dgm:t>
        <a:bodyPr/>
        <a:lstStyle/>
        <a:p>
          <a:endParaRPr lang="en-US"/>
        </a:p>
      </dgm:t>
    </dgm:pt>
    <dgm:pt modelId="{33AC6C45-AE78-4DF0-98A2-23768144E7FA}">
      <dgm:prSet custT="1"/>
      <dgm:spPr/>
      <dgm:t>
        <a:bodyPr/>
        <a:lstStyle/>
        <a:p>
          <a:pPr>
            <a:lnSpc>
              <a:spcPct val="100000"/>
            </a:lnSpc>
            <a:defRPr b="1"/>
          </a:pPr>
          <a:r>
            <a:rPr lang="en-US" sz="2800" dirty="0"/>
            <a:t>We Need to KNOW scripture</a:t>
          </a:r>
        </a:p>
      </dgm:t>
    </dgm:pt>
    <dgm:pt modelId="{419C1177-D65F-4034-B96E-BA8599A845B8}" type="parTrans" cxnId="{E0A98272-BEB0-44B6-AF39-248FBDF6765F}">
      <dgm:prSet/>
      <dgm:spPr/>
      <dgm:t>
        <a:bodyPr/>
        <a:lstStyle/>
        <a:p>
          <a:endParaRPr lang="en-US"/>
        </a:p>
      </dgm:t>
    </dgm:pt>
    <dgm:pt modelId="{1438A360-CCE5-480D-BBE2-F0547A0A45FF}" type="sibTrans" cxnId="{E0A98272-BEB0-44B6-AF39-248FBDF6765F}">
      <dgm:prSet/>
      <dgm:spPr/>
      <dgm:t>
        <a:bodyPr/>
        <a:lstStyle/>
        <a:p>
          <a:pPr>
            <a:lnSpc>
              <a:spcPct val="100000"/>
            </a:lnSpc>
            <a:defRPr b="1"/>
          </a:pPr>
          <a:endParaRPr lang="en-US"/>
        </a:p>
      </dgm:t>
    </dgm:pt>
    <dgm:pt modelId="{DF6C51C9-2F5C-471F-9218-A3D1C3ABCA0E}">
      <dgm:prSet custT="1"/>
      <dgm:spPr/>
      <dgm:t>
        <a:bodyPr/>
        <a:lstStyle/>
        <a:p>
          <a:pPr>
            <a:lnSpc>
              <a:spcPct val="100000"/>
            </a:lnSpc>
          </a:pPr>
          <a:r>
            <a:rPr lang="en-US" sz="2400" dirty="0"/>
            <a:t>We must be fair minded and willing to search the scriptures daily to see that we are being taught truth (Acts 17, the Bereans).</a:t>
          </a:r>
        </a:p>
      </dgm:t>
    </dgm:pt>
    <dgm:pt modelId="{0842B651-9F53-42AE-BEA8-E1B714B5FC21}" type="parTrans" cxnId="{F702E102-FE9A-46C2-80DA-43F91A42A029}">
      <dgm:prSet/>
      <dgm:spPr/>
      <dgm:t>
        <a:bodyPr/>
        <a:lstStyle/>
        <a:p>
          <a:endParaRPr lang="en-US"/>
        </a:p>
      </dgm:t>
    </dgm:pt>
    <dgm:pt modelId="{9DF15529-1213-43C4-82B6-ABAE7A4CCCCC}" type="sibTrans" cxnId="{F702E102-FE9A-46C2-80DA-43F91A42A029}">
      <dgm:prSet/>
      <dgm:spPr/>
      <dgm:t>
        <a:bodyPr/>
        <a:lstStyle/>
        <a:p>
          <a:endParaRPr lang="en-US"/>
        </a:p>
      </dgm:t>
    </dgm:pt>
    <dgm:pt modelId="{41EDE0E1-6A3B-428A-BF5D-FE104F04BD75}" type="pres">
      <dgm:prSet presAssocID="{53D692F6-2E8A-431D-AAB6-7150B2FB5E97}" presName="Root" presStyleCnt="0">
        <dgm:presLayoutVars>
          <dgm:dir/>
          <dgm:resizeHandles val="exact"/>
        </dgm:presLayoutVars>
      </dgm:prSet>
      <dgm:spPr/>
    </dgm:pt>
    <dgm:pt modelId="{138E74B6-7129-4C74-836F-A9C8ECA0CADD}" type="pres">
      <dgm:prSet presAssocID="{221631FF-9538-4281-BFB2-0850F06EB642}" presName="Composite" presStyleCnt="0"/>
      <dgm:spPr/>
    </dgm:pt>
    <dgm:pt modelId="{976CB2F8-9A86-498C-9C7E-D589611AE468}" type="pres">
      <dgm:prSet presAssocID="{221631FF-9538-4281-BFB2-0850F06EB642}" presName="Picture" presStyleLbl="node1" presStyleIdx="0" presStyleCnt="2"/>
      <dgm:spPr>
        <a:blipFill>
          <a:blip xmlns:r="http://schemas.openxmlformats.org/officeDocument/2006/relationships" r:embed="rId1">
            <a:extLst>
              <a:ext uri="{28A0092B-C50C-407E-A947-70E740481C1C}">
                <a14:useLocalDpi xmlns:a14="http://schemas.microsoft.com/office/drawing/2010/main" val="0"/>
              </a:ext>
            </a:extLst>
          </a:blip>
          <a:srcRect t="33747" r="5" b="6"/>
          <a:stretch/>
        </a:blipFill>
        <a:effectLst>
          <a:softEdge rad="127000"/>
        </a:effectLst>
      </dgm:spPr>
      <dgm:extLst>
        <a:ext uri="{E40237B7-FDA0-4F09-8148-C483321AD2D9}">
          <dgm14:cNvPr xmlns:dgm14="http://schemas.microsoft.com/office/drawing/2010/diagram" id="0" name="" descr="Magic book with shining lights"/>
        </a:ext>
      </dgm:extLst>
    </dgm:pt>
    <dgm:pt modelId="{5189764E-0E9F-4558-AFE1-B4DAB086A24C}" type="pres">
      <dgm:prSet presAssocID="{221631FF-9538-4281-BFB2-0850F06EB642}" presName="Subtitle" presStyleLbl="revTx" presStyleIdx="0" presStyleCnt="4">
        <dgm:presLayoutVars>
          <dgm:chMax val="0"/>
          <dgm:bulletEnabled/>
        </dgm:presLayoutVars>
      </dgm:prSet>
      <dgm:spPr/>
    </dgm:pt>
    <dgm:pt modelId="{F389B590-99E4-4FAC-9B53-2070050DB9BB}" type="pres">
      <dgm:prSet presAssocID="{221631FF-9538-4281-BFB2-0850F06EB642}" presName="Description" presStyleLbl="revTx" presStyleIdx="1" presStyleCnt="4">
        <dgm:presLayoutVars>
          <dgm:bulletEnabled/>
        </dgm:presLayoutVars>
      </dgm:prSet>
      <dgm:spPr/>
    </dgm:pt>
    <dgm:pt modelId="{462C6EB9-DCEB-4CE5-916B-6B493422DF82}" type="pres">
      <dgm:prSet presAssocID="{606D79B6-8B00-4F95-A986-3AAF113E5686}" presName="sibTrans" presStyleLbl="sibTrans2D1" presStyleIdx="0" presStyleCnt="0"/>
      <dgm:spPr/>
    </dgm:pt>
    <dgm:pt modelId="{77E0F113-3C56-4BE7-AB15-194EEB16B923}" type="pres">
      <dgm:prSet presAssocID="{33AC6C45-AE78-4DF0-98A2-23768144E7FA}" presName="Composite" presStyleCnt="0"/>
      <dgm:spPr/>
    </dgm:pt>
    <dgm:pt modelId="{8C36B2FC-6A46-4B5D-818A-2E7E33EB4765}" type="pres">
      <dgm:prSet presAssocID="{33AC6C45-AE78-4DF0-98A2-23768144E7FA}" presName="Picture" presStyleLbl="node1" presStyleIdx="1" presStyleCnt="2"/>
      <dgm:spPr>
        <a:blipFill>
          <a:blip xmlns:r="http://schemas.openxmlformats.org/officeDocument/2006/relationships" r:embed="rId2">
            <a:extLst>
              <a:ext uri="{28A0092B-C50C-407E-A947-70E740481C1C}">
                <a14:useLocalDpi xmlns:a14="http://schemas.microsoft.com/office/drawing/2010/main" val="0"/>
              </a:ext>
            </a:extLst>
          </a:blip>
          <a:srcRect l="11377" r="13872" b="-1"/>
          <a:stretch/>
        </a:blipFill>
        <a:effectLst>
          <a:softEdge rad="127000"/>
        </a:effectLst>
      </dgm:spPr>
      <dgm:extLst>
        <a:ext uri="{E40237B7-FDA0-4F09-8148-C483321AD2D9}">
          <dgm14:cNvPr xmlns:dgm14="http://schemas.microsoft.com/office/drawing/2010/diagram" id="0" name="" descr="Steps leading from a dark place into light."/>
        </a:ext>
      </dgm:extLst>
    </dgm:pt>
    <dgm:pt modelId="{9DBC8994-3E7D-40E5-B34B-E5C64023764D}" type="pres">
      <dgm:prSet presAssocID="{33AC6C45-AE78-4DF0-98A2-23768144E7FA}" presName="Subtitle" presStyleLbl="revTx" presStyleIdx="2" presStyleCnt="4">
        <dgm:presLayoutVars>
          <dgm:chMax val="0"/>
          <dgm:bulletEnabled/>
        </dgm:presLayoutVars>
      </dgm:prSet>
      <dgm:spPr/>
    </dgm:pt>
    <dgm:pt modelId="{FD095F93-72C5-44EA-8D16-1564D64A5202}" type="pres">
      <dgm:prSet presAssocID="{33AC6C45-AE78-4DF0-98A2-23768144E7FA}" presName="Description" presStyleLbl="revTx" presStyleIdx="3" presStyleCnt="4">
        <dgm:presLayoutVars>
          <dgm:bulletEnabled/>
        </dgm:presLayoutVars>
      </dgm:prSet>
      <dgm:spPr/>
    </dgm:pt>
  </dgm:ptLst>
  <dgm:cxnLst>
    <dgm:cxn modelId="{F702E102-FE9A-46C2-80DA-43F91A42A029}" srcId="{33AC6C45-AE78-4DF0-98A2-23768144E7FA}" destId="{DF6C51C9-2F5C-471F-9218-A3D1C3ABCA0E}" srcOrd="0" destOrd="0" parTransId="{0842B651-9F53-42AE-BEA8-E1B714B5FC21}" sibTransId="{9DF15529-1213-43C4-82B6-ABAE7A4CCCCC}"/>
    <dgm:cxn modelId="{4371562F-8D96-4BB9-BA49-F214AB54CAF2}" type="presOf" srcId="{606D79B6-8B00-4F95-A986-3AAF113E5686}" destId="{462C6EB9-DCEB-4CE5-916B-6B493422DF82}" srcOrd="0" destOrd="0" presId="urn:microsoft.com/office/officeart/2024/3/layout/verticalVisualTextBlock1"/>
    <dgm:cxn modelId="{3D4F7C6F-450F-4F3A-9192-9B56CF522EE7}" type="presOf" srcId="{53D692F6-2E8A-431D-AAB6-7150B2FB5E97}" destId="{41EDE0E1-6A3B-428A-BF5D-FE104F04BD75}" srcOrd="0" destOrd="0" presId="urn:microsoft.com/office/officeart/2024/3/layout/verticalVisualTextBlock1"/>
    <dgm:cxn modelId="{E0A98272-BEB0-44B6-AF39-248FBDF6765F}" srcId="{53D692F6-2E8A-431D-AAB6-7150B2FB5E97}" destId="{33AC6C45-AE78-4DF0-98A2-23768144E7FA}" srcOrd="1" destOrd="0" parTransId="{419C1177-D65F-4034-B96E-BA8599A845B8}" sibTransId="{1438A360-CCE5-480D-BBE2-F0547A0A45FF}"/>
    <dgm:cxn modelId="{56675486-0A33-4207-8DD9-7A1A4DC47C05}" srcId="{53D692F6-2E8A-431D-AAB6-7150B2FB5E97}" destId="{221631FF-9538-4281-BFB2-0850F06EB642}" srcOrd="0" destOrd="0" parTransId="{958859F1-19CB-4972-8E43-3C8A6A4CFD3C}" sibTransId="{606D79B6-8B00-4F95-A986-3AAF113E5686}"/>
    <dgm:cxn modelId="{810B809F-3760-4379-A67F-F97FB26E03BC}" type="presOf" srcId="{33AC6C45-AE78-4DF0-98A2-23768144E7FA}" destId="{9DBC8994-3E7D-40E5-B34B-E5C64023764D}" srcOrd="0" destOrd="0" presId="urn:microsoft.com/office/officeart/2024/3/layout/verticalVisualTextBlock1"/>
    <dgm:cxn modelId="{F5D152CF-58C3-4FF0-A86D-D1655B06402A}" type="presOf" srcId="{94460411-A99F-4306-BE94-89A62816C00E}" destId="{F389B590-99E4-4FAC-9B53-2070050DB9BB}" srcOrd="0" destOrd="0" presId="urn:microsoft.com/office/officeart/2024/3/layout/verticalVisualTextBlock1"/>
    <dgm:cxn modelId="{DE7A12EE-A697-474A-8137-E5C69EC15DD3}" type="presOf" srcId="{DF6C51C9-2F5C-471F-9218-A3D1C3ABCA0E}" destId="{FD095F93-72C5-44EA-8D16-1564D64A5202}" srcOrd="0" destOrd="0" presId="urn:microsoft.com/office/officeart/2024/3/layout/verticalVisualTextBlock1"/>
    <dgm:cxn modelId="{E04B9BF1-0985-401B-9165-BF1636088398}" srcId="{221631FF-9538-4281-BFB2-0850F06EB642}" destId="{94460411-A99F-4306-BE94-89A62816C00E}" srcOrd="0" destOrd="0" parTransId="{C0047850-8D01-45F6-A294-CE6B8CFAE849}" sibTransId="{8CFD26CF-D6B9-4332-BE1D-1BD1C3FC3FD0}"/>
    <dgm:cxn modelId="{191147F6-4285-4629-AE78-01024460EFEA}" type="presOf" srcId="{221631FF-9538-4281-BFB2-0850F06EB642}" destId="{5189764E-0E9F-4558-AFE1-B4DAB086A24C}" srcOrd="0" destOrd="0" presId="urn:microsoft.com/office/officeart/2024/3/layout/verticalVisualTextBlock1"/>
    <dgm:cxn modelId="{DBCD132E-95E1-41E3-AB3D-92A2A04758F6}" type="presParOf" srcId="{41EDE0E1-6A3B-428A-BF5D-FE104F04BD75}" destId="{138E74B6-7129-4C74-836F-A9C8ECA0CADD}" srcOrd="0" destOrd="0" presId="urn:microsoft.com/office/officeart/2024/3/layout/verticalVisualTextBlock1"/>
    <dgm:cxn modelId="{B5EF3C04-E4E3-4415-A332-3CA8C17E0C1E}" type="presParOf" srcId="{138E74B6-7129-4C74-836F-A9C8ECA0CADD}" destId="{976CB2F8-9A86-498C-9C7E-D589611AE468}" srcOrd="0" destOrd="0" presId="urn:microsoft.com/office/officeart/2024/3/layout/verticalVisualTextBlock1"/>
    <dgm:cxn modelId="{D21F0F5F-F346-44DA-ADA5-181D7FBB52B6}" type="presParOf" srcId="{138E74B6-7129-4C74-836F-A9C8ECA0CADD}" destId="{5189764E-0E9F-4558-AFE1-B4DAB086A24C}" srcOrd="1" destOrd="0" presId="urn:microsoft.com/office/officeart/2024/3/layout/verticalVisualTextBlock1"/>
    <dgm:cxn modelId="{BA4F37D5-11D6-4C6C-B127-0AB78A98BBEB}" type="presParOf" srcId="{138E74B6-7129-4C74-836F-A9C8ECA0CADD}" destId="{F389B590-99E4-4FAC-9B53-2070050DB9BB}" srcOrd="2" destOrd="0" presId="urn:microsoft.com/office/officeart/2024/3/layout/verticalVisualTextBlock1"/>
    <dgm:cxn modelId="{79D6364E-A9E4-47D7-8447-5FD324D1A17D}" type="presParOf" srcId="{41EDE0E1-6A3B-428A-BF5D-FE104F04BD75}" destId="{462C6EB9-DCEB-4CE5-916B-6B493422DF82}" srcOrd="1" destOrd="0" presId="urn:microsoft.com/office/officeart/2024/3/layout/verticalVisualTextBlock1"/>
    <dgm:cxn modelId="{C17B1637-9AE2-461E-8CC3-47F9383CF454}" type="presParOf" srcId="{41EDE0E1-6A3B-428A-BF5D-FE104F04BD75}" destId="{77E0F113-3C56-4BE7-AB15-194EEB16B923}" srcOrd="2" destOrd="0" presId="urn:microsoft.com/office/officeart/2024/3/layout/verticalVisualTextBlock1"/>
    <dgm:cxn modelId="{F5CBB7C1-8711-4BBA-8795-0513B3059708}" type="presParOf" srcId="{77E0F113-3C56-4BE7-AB15-194EEB16B923}" destId="{8C36B2FC-6A46-4B5D-818A-2E7E33EB4765}" srcOrd="0" destOrd="0" presId="urn:microsoft.com/office/officeart/2024/3/layout/verticalVisualTextBlock1"/>
    <dgm:cxn modelId="{4E58B783-54F3-44E9-BE59-687EEFD56932}" type="presParOf" srcId="{77E0F113-3C56-4BE7-AB15-194EEB16B923}" destId="{9DBC8994-3E7D-40E5-B34B-E5C64023764D}" srcOrd="1" destOrd="0" presId="urn:microsoft.com/office/officeart/2024/3/layout/verticalVisualTextBlock1"/>
    <dgm:cxn modelId="{2EF56764-1DDA-4E76-AB0E-9C877B1081A2}" type="presParOf" srcId="{77E0F113-3C56-4BE7-AB15-194EEB16B923}" destId="{FD095F93-72C5-44EA-8D16-1564D64A5202}" srcOrd="2" destOrd="0" presId="urn:microsoft.com/office/officeart/2024/3/layout/verticalVisualTextBlock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76CB2F8-9A86-498C-9C7E-D589611AE468}">
      <dsp:nvSpPr>
        <dsp:cNvPr id="0" name=""/>
        <dsp:cNvSpPr/>
      </dsp:nvSpPr>
      <dsp:spPr>
        <a:xfrm>
          <a:off x="0" y="0"/>
          <a:ext cx="2553540" cy="2553540"/>
        </a:xfrm>
        <a:prstGeom prst="rect">
          <a:avLst/>
        </a:prstGeom>
        <a:blipFill>
          <a:blip xmlns:r="http://schemas.openxmlformats.org/officeDocument/2006/relationships" r:embed="rId1">
            <a:extLst>
              <a:ext uri="{28A0092B-C50C-407E-A947-70E740481C1C}">
                <a14:useLocalDpi xmlns:a14="http://schemas.microsoft.com/office/drawing/2010/main" val="0"/>
              </a:ext>
            </a:extLst>
          </a:blip>
          <a:srcRect t="33747" r="5" b="6"/>
          <a:stretch/>
        </a:blipFill>
        <a:ln>
          <a:noFill/>
        </a:ln>
        <a:effectLst>
          <a:softEdge rad="127000"/>
        </a:effectLst>
      </dsp:spPr>
      <dsp:style>
        <a:lnRef idx="0">
          <a:scrgbClr r="0" g="0" b="0"/>
        </a:lnRef>
        <a:fillRef idx="3">
          <a:scrgbClr r="0" g="0" b="0"/>
        </a:fillRef>
        <a:effectRef idx="2">
          <a:scrgbClr r="0" g="0" b="0"/>
        </a:effectRef>
        <a:fontRef idx="minor">
          <a:schemeClr val="lt1"/>
        </a:fontRef>
      </dsp:style>
    </dsp:sp>
    <dsp:sp modelId="{5189764E-0E9F-4558-AFE1-B4DAB086A24C}">
      <dsp:nvSpPr>
        <dsp:cNvPr id="0" name=""/>
        <dsp:cNvSpPr/>
      </dsp:nvSpPr>
      <dsp:spPr>
        <a:xfrm>
          <a:off x="2733540" y="0"/>
          <a:ext cx="8404731" cy="54659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35560" rIns="35560" bIns="35560" numCol="1" spcCol="1270" anchor="t" anchorCtr="0">
          <a:noAutofit/>
        </a:bodyPr>
        <a:lstStyle/>
        <a:p>
          <a:pPr marL="0" lvl="0" indent="0" algn="l" defTabSz="1244600">
            <a:lnSpc>
              <a:spcPct val="100000"/>
            </a:lnSpc>
            <a:spcBef>
              <a:spcPct val="0"/>
            </a:spcBef>
            <a:spcAft>
              <a:spcPct val="35000"/>
            </a:spcAft>
            <a:buNone/>
            <a:defRPr b="1"/>
          </a:pPr>
          <a:r>
            <a:rPr lang="en-US" sz="2800" kern="1200" dirty="0"/>
            <a:t>The Inspired Word of God</a:t>
          </a:r>
        </a:p>
      </dsp:txBody>
      <dsp:txXfrm>
        <a:off x="2733540" y="0"/>
        <a:ext cx="8404731" cy="546592"/>
      </dsp:txXfrm>
    </dsp:sp>
    <dsp:sp modelId="{F389B590-99E4-4FAC-9B53-2070050DB9BB}">
      <dsp:nvSpPr>
        <dsp:cNvPr id="0" name=""/>
        <dsp:cNvSpPr/>
      </dsp:nvSpPr>
      <dsp:spPr>
        <a:xfrm>
          <a:off x="2733540" y="546592"/>
          <a:ext cx="8404731" cy="200694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30480" rIns="30480" bIns="30480" numCol="1" spcCol="1270" anchor="t" anchorCtr="0">
          <a:noAutofit/>
        </a:bodyPr>
        <a:lstStyle/>
        <a:p>
          <a:pPr marL="0" lvl="0" indent="0" algn="l" defTabSz="1066800">
            <a:lnSpc>
              <a:spcPct val="100000"/>
            </a:lnSpc>
            <a:spcBef>
              <a:spcPct val="0"/>
            </a:spcBef>
            <a:spcAft>
              <a:spcPct val="35000"/>
            </a:spcAft>
            <a:buNone/>
          </a:pPr>
          <a:r>
            <a:rPr lang="en-US" sz="2400" kern="1200" dirty="0"/>
            <a:t>God is the creator of ALL things.  His word is absolute truth and is intended so that we may know that we can have eternal life with Him.  We can be sure that the Bible is inspired by the Holy Spirit and is so much more than an interesting accumulation of morality plays.</a:t>
          </a:r>
        </a:p>
      </dsp:txBody>
      <dsp:txXfrm>
        <a:off x="2733540" y="546592"/>
        <a:ext cx="8404731" cy="2006948"/>
      </dsp:txXfrm>
    </dsp:sp>
    <dsp:sp modelId="{8C36B2FC-6A46-4B5D-818A-2E7E33EB4765}">
      <dsp:nvSpPr>
        <dsp:cNvPr id="0" name=""/>
        <dsp:cNvSpPr/>
      </dsp:nvSpPr>
      <dsp:spPr>
        <a:xfrm>
          <a:off x="0" y="2757823"/>
          <a:ext cx="2553540" cy="2553540"/>
        </a:xfrm>
        <a:prstGeom prst="rect">
          <a:avLst/>
        </a:prstGeom>
        <a:blipFill>
          <a:blip xmlns:r="http://schemas.openxmlformats.org/officeDocument/2006/relationships" r:embed="rId2">
            <a:extLst>
              <a:ext uri="{28A0092B-C50C-407E-A947-70E740481C1C}">
                <a14:useLocalDpi xmlns:a14="http://schemas.microsoft.com/office/drawing/2010/main" val="0"/>
              </a:ext>
            </a:extLst>
          </a:blip>
          <a:srcRect l="11377" r="13872" b="-1"/>
          <a:stretch/>
        </a:blipFill>
        <a:ln>
          <a:noFill/>
        </a:ln>
        <a:effectLst>
          <a:softEdge rad="127000"/>
        </a:effectLst>
      </dsp:spPr>
      <dsp:style>
        <a:lnRef idx="0">
          <a:scrgbClr r="0" g="0" b="0"/>
        </a:lnRef>
        <a:fillRef idx="3">
          <a:scrgbClr r="0" g="0" b="0"/>
        </a:fillRef>
        <a:effectRef idx="2">
          <a:scrgbClr r="0" g="0" b="0"/>
        </a:effectRef>
        <a:fontRef idx="minor">
          <a:schemeClr val="lt1"/>
        </a:fontRef>
      </dsp:style>
    </dsp:sp>
    <dsp:sp modelId="{9DBC8994-3E7D-40E5-B34B-E5C64023764D}">
      <dsp:nvSpPr>
        <dsp:cNvPr id="0" name=""/>
        <dsp:cNvSpPr/>
      </dsp:nvSpPr>
      <dsp:spPr>
        <a:xfrm>
          <a:off x="2733540" y="2757823"/>
          <a:ext cx="8404731" cy="54659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35560" rIns="35560" bIns="35560" numCol="1" spcCol="1270" anchor="t" anchorCtr="0">
          <a:noAutofit/>
        </a:bodyPr>
        <a:lstStyle/>
        <a:p>
          <a:pPr marL="0" lvl="0" indent="0" algn="l" defTabSz="1244600">
            <a:lnSpc>
              <a:spcPct val="100000"/>
            </a:lnSpc>
            <a:spcBef>
              <a:spcPct val="0"/>
            </a:spcBef>
            <a:spcAft>
              <a:spcPct val="35000"/>
            </a:spcAft>
            <a:buNone/>
            <a:defRPr b="1"/>
          </a:pPr>
          <a:r>
            <a:rPr lang="en-US" sz="2800" kern="1200" dirty="0"/>
            <a:t>We Need to KNOW scripture</a:t>
          </a:r>
        </a:p>
      </dsp:txBody>
      <dsp:txXfrm>
        <a:off x="2733540" y="2757823"/>
        <a:ext cx="8404731" cy="546592"/>
      </dsp:txXfrm>
    </dsp:sp>
    <dsp:sp modelId="{FD095F93-72C5-44EA-8D16-1564D64A5202}">
      <dsp:nvSpPr>
        <dsp:cNvPr id="0" name=""/>
        <dsp:cNvSpPr/>
      </dsp:nvSpPr>
      <dsp:spPr>
        <a:xfrm>
          <a:off x="2733540" y="3304415"/>
          <a:ext cx="8404731" cy="200694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30480" rIns="30480" bIns="30480" numCol="1" spcCol="1270" anchor="t" anchorCtr="0">
          <a:noAutofit/>
        </a:bodyPr>
        <a:lstStyle/>
        <a:p>
          <a:pPr marL="0" lvl="0" indent="0" algn="l" defTabSz="1066800">
            <a:lnSpc>
              <a:spcPct val="100000"/>
            </a:lnSpc>
            <a:spcBef>
              <a:spcPct val="0"/>
            </a:spcBef>
            <a:spcAft>
              <a:spcPct val="35000"/>
            </a:spcAft>
            <a:buNone/>
          </a:pPr>
          <a:r>
            <a:rPr lang="en-US" sz="2400" kern="1200" dirty="0"/>
            <a:t>We must be fair minded and willing to search the scriptures daily to see that we are being taught truth (Acts 17, the Bereans).</a:t>
          </a:r>
        </a:p>
      </dsp:txBody>
      <dsp:txXfrm>
        <a:off x="2733540" y="3304415"/>
        <a:ext cx="8404731" cy="2006948"/>
      </dsp:txXfrm>
    </dsp:sp>
  </dsp:spTree>
</dsp:drawing>
</file>

<file path=ppt/diagrams/layout1.xml><?xml version="1.0" encoding="utf-8"?>
<dgm:layoutDef xmlns:dgm="http://schemas.openxmlformats.org/drawingml/2006/diagram" xmlns:a="http://schemas.openxmlformats.org/drawingml/2006/main" uniqueId="urn:microsoft.com/office/officeart/2024/3/layout/verticalVisualTextBlock1">
  <dgm:title val="Vertical Visual Text Blocks"/>
  <dgm:desc val="Pictures with short bits of text with formatted headers. Use as an easier-to-read alternative to a bulleted list."/>
  <dgm:catLst>
    <dgm:cat type="picture" pri="100"/>
  </dgm:catLst>
  <dgm:sampData>
    <dgm:dataModel>
      <dgm:ptLst>
        <dgm:pt modelId="0" type="doc"/>
        <dgm:pt modelId="1">
          <dgm:prSet phldr="1"/>
        </dgm:pt>
        <dgm:pt modelId="2">
          <dgm:prSet phldr="1"/>
        </dgm:pt>
        <dgm:pt modelId="3">
          <dgm:prSet phldr="1"/>
        </dgm:pt>
        <dgm:pt modelId="4">
          <dgm:prSet phldr="1"/>
        </dgm:pt>
      </dgm:ptLst>
      <dgm:cxnLst>
        <dgm:cxn modelId="7" srcId="0" destId="1" srcOrd="0" destOrd="0"/>
        <dgm:cxn modelId="8" srcId="0" destId="2" srcOrd="1" destOrd="0"/>
        <dgm:cxn modelId="9" srcId="0" destId="3" srcOrd="2" destOrd="0"/>
        <dgm:cxn modelId="10" srcId="0" destId="4" srcOrd="3"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Root">
    <dgm:varLst>
      <dgm:dir/>
      <dgm:resizeHandles val="exact"/>
    </dgm:varLst>
    <dgm:choose name="BasedOnLanguageDirection">
      <dgm:if name="LeftToRight" func="var" arg="dir" op="equ" val="norm">
        <dgm:alg type="lin">
          <dgm:param type="linDir" val="fromT"/>
          <dgm:param type="vertAlign" val="t"/>
          <dgm:param type="horzAlign" val="l"/>
        </dgm:alg>
      </dgm:if>
      <dgm:else name="RightToLeft">
        <dgm:alg type="lin">
          <dgm:param type="linDir" val="fromT"/>
          <dgm:param type="vertAlign" val="t"/>
          <dgm:param type="horzAlign" val="r"/>
        </dgm:alg>
      </dgm:else>
    </dgm:choose>
    <dgm:presOf/>
    <dgm:constrLst>
      <dgm:constr type="primFontSz" for="des" forName="Subtitle" op="equ" val="18"/>
      <dgm:constr type="primFontSz" for="des" forName="Description" refType="primFontSz" refFor="des" refForName="Subtitle" op="equ" fact="0.77"/>
      <dgm:constr type="w" for="ch" forName="Composite" refType="w"/>
      <dgm:constr type="h" for="ch" forName="Composite" refType="h"/>
      <dgm:constr type="h" for="ch" forName="sibTrans" refType="h" refFor="ch" refForName="Composite" fact="0.08"/>
      <dgm:constr type="sp" refType="w" refFor="ch" refForName="Composite" op="equ" fact="0.1"/>
    </dgm:constrLst>
    <dgm:ruleLst/>
    <dgm:forEach name="DirectChildrenOfRoot" axis="ch" ptType="node">
      <dgm:layoutNode name="Composite">
        <dgm:alg type="composite"/>
        <dgm:shape xmlns:r="http://schemas.openxmlformats.org/officeDocument/2006/relationships" r:blip="">
          <dgm:adjLst/>
        </dgm:shape>
        <dgm:presOf/>
        <dgm:constrLst>
          <dgm:constr type="w" for="ch" forName="Picture" refType="w" fact="0.335"/>
          <dgm:constr type="h" for="ch" forName="Picture" refType="w" refFor="ch" refForName="Picture" op="equ"/>
          <dgm:constr type="h" for="ch" forName="Picture" refType="h" op="lte"/>
          <dgm:constr type="l" for="ch" forName="Subtitle" refType="r" refFor="ch" refForName="Picture"/>
          <dgm:constr type="lOff" for="ch" forName="Subtitle" val="5"/>
          <dgm:constr type="h" for="ch" forName="Subtitle" refType="h" fact="0.1"/>
          <dgm:constr type="t" for="ch" forName="Description" refType="b" refFor="ch" refForName="Subtitle"/>
          <dgm:constr type="l" for="ch" forName="Description" refType="r" refFor="ch" refForName="Picture"/>
          <dgm:constr type="lOff" for="ch" forName="Description" val="5"/>
        </dgm:constrLst>
        <dgm:ruleLst/>
        <dgm:layoutNode name="Picture" styleLbl="node1">
          <dgm:alg type="sp"/>
          <dgm:shape xmlns:r="http://schemas.openxmlformats.org/officeDocument/2006/relationships" type="rect" r:blip="" blipPhldr="1">
            <dgm:adjLst/>
          </dgm:shape>
          <dgm:presOf/>
          <dgm:constrLst/>
          <dgm:ruleLst/>
        </dgm:layoutNode>
        <dgm:layoutNode name="Subtitle" styleLbl="revTx">
          <dgm:varLst>
            <dgm:chMax val="0"/>
            <dgm:bulletEnabled/>
          </dgm:varLst>
          <dgm:alg type="tx">
            <dgm:param type="parTxLTRAlign" val="l"/>
            <dgm:param type="parTxRTLAlign" val="r"/>
            <dgm:param type="txAnchorVert" val="t"/>
          </dgm:alg>
          <dgm:shape xmlns:r="http://schemas.openxmlformats.org/officeDocument/2006/relationships" type="rect" r:blip="">
            <dgm:adjLst/>
          </dgm:shape>
          <dgm:presOf axis="self"/>
          <dgm:choose name="SubtitleConstraintsBasedOnLanguageDirection">
            <dgm:if name="SubtitleIsLeftToRight" func="var" arg="dir" op="equ" val="norm">
              <dgm:constrLst>
                <dgm:constr type="h" refType="w" op="lte" fact="0.4"/>
                <dgm:constr type="lMarg"/>
                <dgm:constr type="rMarg" refType="primFontSz" fact="0.1"/>
                <dgm:constr type="tMarg" refType="primFontSz" fact="0.1"/>
                <dgm:constr type="bMarg" refType="primFontSz" fact="0.1"/>
              </dgm:constrLst>
            </dgm:if>
            <dgm:else name="SubtitleIsRightToLeft">
              <dgm:constrLst>
                <dgm:constr type="h" refType="w" op="lte" fact="0.4"/>
                <dgm:constr type="rMarg"/>
                <dgm:constr type="lMarg" refType="primFontSz" fact="0.1"/>
                <dgm:constr type="tMarg" refType="primFontSz" fact="0.1"/>
                <dgm:constr type="bMarg" refType="primFontSz" fact="0.1"/>
              </dgm:constrLst>
            </dgm:else>
          </dgm:choose>
          <dgm:ruleLst>
            <dgm:rule type="h" val="INF" fact="NaN" max="NaN"/>
            <dgm:rule type="primFontSz" val="5" fact="NaN" max="NaN"/>
          </dgm:ruleLst>
        </dgm:layoutNode>
        <dgm:layoutNode name="Description" styleLbl="revTx">
          <dgm:varLst>
            <dgm:bulletEnabled/>
          </dgm:varLst>
          <dgm:alg type="tx">
            <dgm:param type="parTxLTRAlign" val="l"/>
            <dgm:param type="parTxRTLAlign" val="r"/>
            <dgm:param type="txAnchorVert" val="t"/>
          </dgm:alg>
          <dgm:shape xmlns:r="http://schemas.openxmlformats.org/officeDocument/2006/relationships" type="rect" r:blip="">
            <dgm:adjLst/>
          </dgm:shape>
          <dgm:presOf axis="des" ptType="node"/>
          <dgm:choose name="DescriptionConstraintsBasedOnLanguageDirection">
            <dgm:if name="DescriptionIsLeftToRight" func="var" arg="dir" op="equ" val="norm">
              <dgm:constrLst>
                <dgm:constr type="lMarg"/>
                <dgm:constr type="rMarg" refType="primFontSz" fact="0.1"/>
                <dgm:constr type="tMarg" refType="primFontSz" fact="0.1"/>
                <dgm:constr type="bMarg" refType="primFontSz" fact="0.1"/>
              </dgm:constrLst>
            </dgm:if>
            <dgm:else name="DescriptionIsRightToLeft">
              <dgm:constrLst>
                <dgm:constr type="lMarg" refType="primFontSz" fact="0.1"/>
                <dgm:constr type="rMarg"/>
                <dgm:constr type="tMarg" refType="primFontSz" fact="0.1"/>
                <dgm:constr type="bMarg" refType="primFontSz" fact="0.1"/>
              </dgm:constrLst>
            </dgm:else>
          </dgm:choose>
          <dgm:ruleLst>
            <dgm:rule type="primFontSz" val="5" fact="NaN" max="NaN"/>
          </dgm:ruleLst>
        </dgm:layoutNode>
      </dgm:layoutNode>
      <dgm:forEach name="Name5" axis="followSib" ptType="sibTrans" cnt="1">
        <dgm:layoutNode name="sibTrans">
          <dgm:alg type="sp"/>
          <dgm:shape xmlns:r="http://schemas.openxmlformats.org/officeDocument/2006/relationships" type="rect" r:blip="" hideGeom="1">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defRPr b="1"/>
        </a:lvl1pPr>
        <a:lvl2pPr>
          <a:lnSpc>
            <a:spcPct val="100000"/>
          </a:lnSpc>
        </a:lvl2pPr>
      </dgm1612:lstStyle>
    </a:ext>
  </dgm:extLst>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B2AA30B-83E4-40B8-8273-818B06EEF595}" type="datetimeFigureOut">
              <a:rPr lang="en-US" smtClean="0"/>
              <a:t>3/24/2025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4AEB059-5C5A-44DF-A6A2-1327D7DF95CE}" type="slidenum">
              <a:rPr lang="en-US" smtClean="0"/>
              <a:t>‹#›</a:t>
            </a:fld>
            <a:endParaRPr lang="en-US"/>
          </a:p>
        </p:txBody>
      </p:sp>
    </p:spTree>
    <p:extLst>
      <p:ext uri="{BB962C8B-B14F-4D97-AF65-F5344CB8AC3E}">
        <p14:creationId xmlns:p14="http://schemas.microsoft.com/office/powerpoint/2010/main" val="304940016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AFD5134-A979-0ADA-D247-6D809830646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1664AAD-13CE-D4D9-E7B8-1539B0C8B75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B9C1557-8CCE-2DEA-7ACE-13307E201C34}"/>
              </a:ext>
            </a:extLst>
          </p:cNvPr>
          <p:cNvSpPr>
            <a:spLocks noGrp="1"/>
          </p:cNvSpPr>
          <p:nvPr>
            <p:ph type="body" idx="1"/>
          </p:nvPr>
        </p:nvSpPr>
        <p:spPr/>
        <p:txBody>
          <a:bodyPr/>
          <a:lstStyle/>
          <a:p>
            <a:r>
              <a:rPr lang="en-US"/>
              <a:t>Biblical authority refers to the belief that the Bible is the inspired word of God and serves as the ultimate guide for faith and morals. It emphasizes the importance of scripture in shaping beliefs and behaviors.</a:t>
            </a:r>
          </a:p>
        </p:txBody>
      </p:sp>
      <p:sp>
        <p:nvSpPr>
          <p:cNvPr id="4" name="Slide Number Placeholder 3">
            <a:extLst>
              <a:ext uri="{FF2B5EF4-FFF2-40B4-BE49-F238E27FC236}">
                <a16:creationId xmlns:a16="http://schemas.microsoft.com/office/drawing/2014/main" id="{DF24FEE7-DFC9-A485-8FD3-79821B57FB51}"/>
              </a:ext>
            </a:extLst>
          </p:cNvPr>
          <p:cNvSpPr>
            <a:spLocks noGrp="1"/>
          </p:cNvSpPr>
          <p:nvPr>
            <p:ph type="sldNum" sz="quarter" idx="5"/>
          </p:nvPr>
        </p:nvSpPr>
        <p:spPr/>
        <p:txBody>
          <a:bodyPr/>
          <a:lstStyle/>
          <a:p>
            <a:fld id="{D9B690A9-3C82-402B-916D-F965BB9E407B}" type="slidenum">
              <a:rPr lang="en-US" smtClean="0"/>
              <a:t>1</a:t>
            </a:fld>
            <a:endParaRPr lang="en-US"/>
          </a:p>
        </p:txBody>
      </p:sp>
    </p:spTree>
    <p:extLst>
      <p:ext uri="{BB962C8B-B14F-4D97-AF65-F5344CB8AC3E}">
        <p14:creationId xmlns:p14="http://schemas.microsoft.com/office/powerpoint/2010/main" val="328578502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C180849-D252-036F-220C-DB9D1E93AAA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484E575-04CC-3F37-6826-5B6F7E6F8B4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2E1C1FF-CF14-4F99-E2DD-35493C29319A}"/>
              </a:ext>
            </a:extLst>
          </p:cNvPr>
          <p:cNvSpPr>
            <a:spLocks noGrp="1"/>
          </p:cNvSpPr>
          <p:nvPr>
            <p:ph type="body" idx="1"/>
          </p:nvPr>
        </p:nvSpPr>
        <p:spPr/>
        <p:txBody>
          <a:bodyPr/>
          <a:lstStyle/>
          <a:p>
            <a:r>
              <a:rPr lang="en-US"/>
              <a:t>Within Christianity, varying interpretations of biblical texts can lead to different understandings of authority. This diversity reflects the rich tapestry of beliefs and practices among different denominations.</a:t>
            </a:r>
          </a:p>
        </p:txBody>
      </p:sp>
      <p:sp>
        <p:nvSpPr>
          <p:cNvPr id="4" name="Slide Number Placeholder 3">
            <a:extLst>
              <a:ext uri="{FF2B5EF4-FFF2-40B4-BE49-F238E27FC236}">
                <a16:creationId xmlns:a16="http://schemas.microsoft.com/office/drawing/2014/main" id="{AED64D1D-3835-0E60-6490-27BD269134A3}"/>
              </a:ext>
            </a:extLst>
          </p:cNvPr>
          <p:cNvSpPr>
            <a:spLocks noGrp="1"/>
          </p:cNvSpPr>
          <p:nvPr>
            <p:ph type="sldNum" sz="quarter" idx="5"/>
          </p:nvPr>
        </p:nvSpPr>
        <p:spPr/>
        <p:txBody>
          <a:bodyPr/>
          <a:lstStyle/>
          <a:p>
            <a:fld id="{D9B690A9-3C82-402B-916D-F965BB9E407B}" type="slidenum">
              <a:rPr lang="en-US" smtClean="0"/>
              <a:t>10</a:t>
            </a:fld>
            <a:endParaRPr lang="en-US"/>
          </a:p>
        </p:txBody>
      </p:sp>
    </p:spTree>
    <p:extLst>
      <p:ext uri="{BB962C8B-B14F-4D97-AF65-F5344CB8AC3E}">
        <p14:creationId xmlns:p14="http://schemas.microsoft.com/office/powerpoint/2010/main" val="188476719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BE83B8F-EEF3-6CC9-7F2B-A128244223A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86A31AC-B128-A62C-92BA-C85384494B7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0902FDD-4ABA-9B56-AEA4-DFE89E55D4E7}"/>
              </a:ext>
            </a:extLst>
          </p:cNvPr>
          <p:cNvSpPr>
            <a:spLocks noGrp="1"/>
          </p:cNvSpPr>
          <p:nvPr>
            <p:ph type="body" idx="1"/>
          </p:nvPr>
        </p:nvSpPr>
        <p:spPr/>
        <p:txBody>
          <a:bodyPr/>
          <a:lstStyle/>
          <a:p>
            <a:r>
              <a:rPr lang="en-US"/>
              <a:t>Within Christianity, varying interpretations of biblical texts can lead to different understandings of authority. This diversity reflects the rich tapestry of beliefs and practices among different denominations.</a:t>
            </a:r>
          </a:p>
        </p:txBody>
      </p:sp>
      <p:sp>
        <p:nvSpPr>
          <p:cNvPr id="4" name="Slide Number Placeholder 3">
            <a:extLst>
              <a:ext uri="{FF2B5EF4-FFF2-40B4-BE49-F238E27FC236}">
                <a16:creationId xmlns:a16="http://schemas.microsoft.com/office/drawing/2014/main" id="{0A2E8277-9FA4-5650-4E5C-BE48AB3ED04C}"/>
              </a:ext>
            </a:extLst>
          </p:cNvPr>
          <p:cNvSpPr>
            <a:spLocks noGrp="1"/>
          </p:cNvSpPr>
          <p:nvPr>
            <p:ph type="sldNum" sz="quarter" idx="5"/>
          </p:nvPr>
        </p:nvSpPr>
        <p:spPr/>
        <p:txBody>
          <a:bodyPr/>
          <a:lstStyle/>
          <a:p>
            <a:fld id="{D9B690A9-3C82-402B-916D-F965BB9E407B}" type="slidenum">
              <a:rPr lang="en-US" smtClean="0"/>
              <a:t>11</a:t>
            </a:fld>
            <a:endParaRPr lang="en-US"/>
          </a:p>
        </p:txBody>
      </p:sp>
    </p:spTree>
    <p:extLst>
      <p:ext uri="{BB962C8B-B14F-4D97-AF65-F5344CB8AC3E}">
        <p14:creationId xmlns:p14="http://schemas.microsoft.com/office/powerpoint/2010/main" val="122784945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F1C89AA-C2CC-7EBC-9CD2-025A96D3E63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B03849D-AB5F-1E85-7CDD-3A24D06C30A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6AC69CE-B367-6485-B686-2A15F07405AB}"/>
              </a:ext>
            </a:extLst>
          </p:cNvPr>
          <p:cNvSpPr>
            <a:spLocks noGrp="1"/>
          </p:cNvSpPr>
          <p:nvPr>
            <p:ph type="body" idx="1"/>
          </p:nvPr>
        </p:nvSpPr>
        <p:spPr/>
        <p:txBody>
          <a:bodyPr/>
          <a:lstStyle/>
          <a:p>
            <a:r>
              <a:rPr lang="en-US"/>
              <a:t>Within Christianity, varying interpretations of biblical texts can lead to different understandings of authority. This diversity reflects the rich tapestry of beliefs and practices among different denominations.</a:t>
            </a:r>
          </a:p>
        </p:txBody>
      </p:sp>
      <p:sp>
        <p:nvSpPr>
          <p:cNvPr id="4" name="Slide Number Placeholder 3">
            <a:extLst>
              <a:ext uri="{FF2B5EF4-FFF2-40B4-BE49-F238E27FC236}">
                <a16:creationId xmlns:a16="http://schemas.microsoft.com/office/drawing/2014/main" id="{411DF69F-E9D7-40AE-44E4-14802575A9C1}"/>
              </a:ext>
            </a:extLst>
          </p:cNvPr>
          <p:cNvSpPr>
            <a:spLocks noGrp="1"/>
          </p:cNvSpPr>
          <p:nvPr>
            <p:ph type="sldNum" sz="quarter" idx="5"/>
          </p:nvPr>
        </p:nvSpPr>
        <p:spPr/>
        <p:txBody>
          <a:bodyPr/>
          <a:lstStyle/>
          <a:p>
            <a:fld id="{D9B690A9-3C82-402B-916D-F965BB9E407B}" type="slidenum">
              <a:rPr lang="en-US" smtClean="0"/>
              <a:t>12</a:t>
            </a:fld>
            <a:endParaRPr lang="en-US"/>
          </a:p>
        </p:txBody>
      </p:sp>
    </p:spTree>
    <p:extLst>
      <p:ext uri="{BB962C8B-B14F-4D97-AF65-F5344CB8AC3E}">
        <p14:creationId xmlns:p14="http://schemas.microsoft.com/office/powerpoint/2010/main" val="402481736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6AE3198-B79C-E363-CB83-A2649AC3594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A15013B-F95E-E691-54A8-CE8BA3FAEEF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37C6361-EA09-3419-0BF7-03E4EB7D74F3}"/>
              </a:ext>
            </a:extLst>
          </p:cNvPr>
          <p:cNvSpPr>
            <a:spLocks noGrp="1"/>
          </p:cNvSpPr>
          <p:nvPr>
            <p:ph type="body" idx="1"/>
          </p:nvPr>
        </p:nvSpPr>
        <p:spPr/>
        <p:txBody>
          <a:bodyPr/>
          <a:lstStyle/>
          <a:p>
            <a:r>
              <a:rPr lang="en-US"/>
              <a:t>Within Christianity, varying interpretations of biblical texts can lead to different understandings of authority. This diversity reflects the rich tapestry of beliefs and practices among different denominations.</a:t>
            </a:r>
          </a:p>
        </p:txBody>
      </p:sp>
      <p:sp>
        <p:nvSpPr>
          <p:cNvPr id="4" name="Slide Number Placeholder 3">
            <a:extLst>
              <a:ext uri="{FF2B5EF4-FFF2-40B4-BE49-F238E27FC236}">
                <a16:creationId xmlns:a16="http://schemas.microsoft.com/office/drawing/2014/main" id="{9C7B109A-788A-85B5-AE98-FF9F5199A1A4}"/>
              </a:ext>
            </a:extLst>
          </p:cNvPr>
          <p:cNvSpPr>
            <a:spLocks noGrp="1"/>
          </p:cNvSpPr>
          <p:nvPr>
            <p:ph type="sldNum" sz="quarter" idx="5"/>
          </p:nvPr>
        </p:nvSpPr>
        <p:spPr/>
        <p:txBody>
          <a:bodyPr/>
          <a:lstStyle/>
          <a:p>
            <a:fld id="{D9B690A9-3C82-402B-916D-F965BB9E407B}" type="slidenum">
              <a:rPr lang="en-US" smtClean="0"/>
              <a:t>13</a:t>
            </a:fld>
            <a:endParaRPr lang="en-US"/>
          </a:p>
        </p:txBody>
      </p:sp>
    </p:spTree>
    <p:extLst>
      <p:ext uri="{BB962C8B-B14F-4D97-AF65-F5344CB8AC3E}">
        <p14:creationId xmlns:p14="http://schemas.microsoft.com/office/powerpoint/2010/main" val="372940865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3E701B9-6D17-BF50-53C6-885139A58E2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7A06924-DC6C-6C85-EDCB-A3FD70368B1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92889D6-DFBC-3618-137B-B00602D27206}"/>
              </a:ext>
            </a:extLst>
          </p:cNvPr>
          <p:cNvSpPr>
            <a:spLocks noGrp="1"/>
          </p:cNvSpPr>
          <p:nvPr>
            <p:ph type="body" idx="1"/>
          </p:nvPr>
        </p:nvSpPr>
        <p:spPr/>
        <p:txBody>
          <a:bodyPr/>
          <a:lstStyle/>
          <a:p>
            <a:r>
              <a:rPr lang="en-US"/>
              <a:t>Within Christianity, varying interpretations of biblical texts can lead to different understandings of authority. This diversity reflects the rich tapestry of beliefs and practices among different denominations.</a:t>
            </a:r>
          </a:p>
        </p:txBody>
      </p:sp>
      <p:sp>
        <p:nvSpPr>
          <p:cNvPr id="4" name="Slide Number Placeholder 3">
            <a:extLst>
              <a:ext uri="{FF2B5EF4-FFF2-40B4-BE49-F238E27FC236}">
                <a16:creationId xmlns:a16="http://schemas.microsoft.com/office/drawing/2014/main" id="{188AC5C5-442E-D541-BF1B-23DE4E018FE3}"/>
              </a:ext>
            </a:extLst>
          </p:cNvPr>
          <p:cNvSpPr>
            <a:spLocks noGrp="1"/>
          </p:cNvSpPr>
          <p:nvPr>
            <p:ph type="sldNum" sz="quarter" idx="5"/>
          </p:nvPr>
        </p:nvSpPr>
        <p:spPr/>
        <p:txBody>
          <a:bodyPr/>
          <a:lstStyle/>
          <a:p>
            <a:fld id="{D9B690A9-3C82-402B-916D-F965BB9E407B}" type="slidenum">
              <a:rPr lang="en-US" smtClean="0"/>
              <a:t>14</a:t>
            </a:fld>
            <a:endParaRPr lang="en-US"/>
          </a:p>
        </p:txBody>
      </p:sp>
    </p:spTree>
    <p:extLst>
      <p:ext uri="{BB962C8B-B14F-4D97-AF65-F5344CB8AC3E}">
        <p14:creationId xmlns:p14="http://schemas.microsoft.com/office/powerpoint/2010/main" val="1178301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AC86893-9F9D-38C7-14E8-E6AFA21AEDB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D35C01B-1846-032B-F86C-7A099D330EC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DC507F6-CFA1-D7B0-9DF2-1CA48F1439FE}"/>
              </a:ext>
            </a:extLst>
          </p:cNvPr>
          <p:cNvSpPr>
            <a:spLocks noGrp="1"/>
          </p:cNvSpPr>
          <p:nvPr>
            <p:ph type="body" idx="1"/>
          </p:nvPr>
        </p:nvSpPr>
        <p:spPr/>
        <p:txBody>
          <a:bodyPr/>
          <a:lstStyle/>
          <a:p>
            <a:r>
              <a:rPr lang="en-US"/>
              <a:t>Within Christianity, varying interpretations of biblical texts can lead to different understandings of authority. This diversity reflects the rich tapestry of beliefs and practices among different denominations.</a:t>
            </a:r>
          </a:p>
        </p:txBody>
      </p:sp>
      <p:sp>
        <p:nvSpPr>
          <p:cNvPr id="4" name="Slide Number Placeholder 3">
            <a:extLst>
              <a:ext uri="{FF2B5EF4-FFF2-40B4-BE49-F238E27FC236}">
                <a16:creationId xmlns:a16="http://schemas.microsoft.com/office/drawing/2014/main" id="{D8BA587F-4DBF-CB3D-867C-043799BB4F0D}"/>
              </a:ext>
            </a:extLst>
          </p:cNvPr>
          <p:cNvSpPr>
            <a:spLocks noGrp="1"/>
          </p:cNvSpPr>
          <p:nvPr>
            <p:ph type="sldNum" sz="quarter" idx="5"/>
          </p:nvPr>
        </p:nvSpPr>
        <p:spPr/>
        <p:txBody>
          <a:bodyPr/>
          <a:lstStyle/>
          <a:p>
            <a:fld id="{D9B690A9-3C82-402B-916D-F965BB9E407B}" type="slidenum">
              <a:rPr lang="en-US" smtClean="0"/>
              <a:t>15</a:t>
            </a:fld>
            <a:endParaRPr lang="en-US"/>
          </a:p>
        </p:txBody>
      </p:sp>
    </p:spTree>
    <p:extLst>
      <p:ext uri="{BB962C8B-B14F-4D97-AF65-F5344CB8AC3E}">
        <p14:creationId xmlns:p14="http://schemas.microsoft.com/office/powerpoint/2010/main" val="403345934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9EC88D2-1743-8304-BC51-056B3911065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E33E449-3DCC-9729-BF14-FCBEBA90A5B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8197B46-7837-CC5B-F2CF-21C73058113B}"/>
              </a:ext>
            </a:extLst>
          </p:cNvPr>
          <p:cNvSpPr>
            <a:spLocks noGrp="1"/>
          </p:cNvSpPr>
          <p:nvPr>
            <p:ph type="body" idx="1"/>
          </p:nvPr>
        </p:nvSpPr>
        <p:spPr/>
        <p:txBody>
          <a:bodyPr/>
          <a:lstStyle/>
          <a:p>
            <a:r>
              <a:rPr lang="en-US"/>
              <a:t>Within Christianity, varying interpretations of biblical texts can lead to different understandings of authority. This diversity reflects the rich tapestry of beliefs and practices among different denominations.</a:t>
            </a:r>
          </a:p>
        </p:txBody>
      </p:sp>
      <p:sp>
        <p:nvSpPr>
          <p:cNvPr id="4" name="Slide Number Placeholder 3">
            <a:extLst>
              <a:ext uri="{FF2B5EF4-FFF2-40B4-BE49-F238E27FC236}">
                <a16:creationId xmlns:a16="http://schemas.microsoft.com/office/drawing/2014/main" id="{3ED44645-3DC6-21E0-DAAA-69AA1C2E6E0A}"/>
              </a:ext>
            </a:extLst>
          </p:cNvPr>
          <p:cNvSpPr>
            <a:spLocks noGrp="1"/>
          </p:cNvSpPr>
          <p:nvPr>
            <p:ph type="sldNum" sz="quarter" idx="5"/>
          </p:nvPr>
        </p:nvSpPr>
        <p:spPr/>
        <p:txBody>
          <a:bodyPr/>
          <a:lstStyle/>
          <a:p>
            <a:fld id="{D9B690A9-3C82-402B-916D-F965BB9E407B}" type="slidenum">
              <a:rPr lang="en-US" smtClean="0"/>
              <a:t>16</a:t>
            </a:fld>
            <a:endParaRPr lang="en-US"/>
          </a:p>
        </p:txBody>
      </p:sp>
    </p:spTree>
    <p:extLst>
      <p:ext uri="{BB962C8B-B14F-4D97-AF65-F5344CB8AC3E}">
        <p14:creationId xmlns:p14="http://schemas.microsoft.com/office/powerpoint/2010/main" val="44082341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B4DEF2F-FB5B-D356-4025-4CE8DA987F6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E9025E7-12CF-5521-D4EB-99BA63FB792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9794480-223F-A390-D043-17218072F48E}"/>
              </a:ext>
            </a:extLst>
          </p:cNvPr>
          <p:cNvSpPr>
            <a:spLocks noGrp="1"/>
          </p:cNvSpPr>
          <p:nvPr>
            <p:ph type="body" idx="1"/>
          </p:nvPr>
        </p:nvSpPr>
        <p:spPr/>
        <p:txBody>
          <a:bodyPr/>
          <a:lstStyle/>
          <a:p>
            <a:r>
              <a:rPr lang="en-US"/>
              <a:t>Within Christianity, varying interpretations of biblical texts can lead to different understandings of authority. This diversity reflects the rich tapestry of beliefs and practices among different denominations.</a:t>
            </a:r>
          </a:p>
        </p:txBody>
      </p:sp>
      <p:sp>
        <p:nvSpPr>
          <p:cNvPr id="4" name="Slide Number Placeholder 3">
            <a:extLst>
              <a:ext uri="{FF2B5EF4-FFF2-40B4-BE49-F238E27FC236}">
                <a16:creationId xmlns:a16="http://schemas.microsoft.com/office/drawing/2014/main" id="{FE9EDB6E-EC66-7C09-EDC5-60DEC574FB8D}"/>
              </a:ext>
            </a:extLst>
          </p:cNvPr>
          <p:cNvSpPr>
            <a:spLocks noGrp="1"/>
          </p:cNvSpPr>
          <p:nvPr>
            <p:ph type="sldNum" sz="quarter" idx="5"/>
          </p:nvPr>
        </p:nvSpPr>
        <p:spPr/>
        <p:txBody>
          <a:bodyPr/>
          <a:lstStyle/>
          <a:p>
            <a:fld id="{D9B690A9-3C82-402B-916D-F965BB9E407B}" type="slidenum">
              <a:rPr lang="en-US" smtClean="0"/>
              <a:t>17</a:t>
            </a:fld>
            <a:endParaRPr lang="en-US"/>
          </a:p>
        </p:txBody>
      </p:sp>
    </p:spTree>
    <p:extLst>
      <p:ext uri="{BB962C8B-B14F-4D97-AF65-F5344CB8AC3E}">
        <p14:creationId xmlns:p14="http://schemas.microsoft.com/office/powerpoint/2010/main" val="289441322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F9EC6BA-43F4-404C-3764-ABA07278216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F1F5991-B1DA-F329-A4CA-D5716E1C737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3E6607A-65FB-DB1B-E09B-DDA5E1FFC4E0}"/>
              </a:ext>
            </a:extLst>
          </p:cNvPr>
          <p:cNvSpPr>
            <a:spLocks noGrp="1"/>
          </p:cNvSpPr>
          <p:nvPr>
            <p:ph type="body" idx="1"/>
          </p:nvPr>
        </p:nvSpPr>
        <p:spPr/>
        <p:txBody>
          <a:bodyPr/>
          <a:lstStyle/>
          <a:p>
            <a:r>
              <a:rPr lang="en-US"/>
              <a:t>Within Christianity, varying interpretations of biblical texts can lead to different understandings of authority. This diversity reflects the rich tapestry of beliefs and practices among different denominations.</a:t>
            </a:r>
          </a:p>
        </p:txBody>
      </p:sp>
      <p:sp>
        <p:nvSpPr>
          <p:cNvPr id="4" name="Slide Number Placeholder 3">
            <a:extLst>
              <a:ext uri="{FF2B5EF4-FFF2-40B4-BE49-F238E27FC236}">
                <a16:creationId xmlns:a16="http://schemas.microsoft.com/office/drawing/2014/main" id="{C54621DC-D451-9C62-B7E0-7B0D6F59FAC3}"/>
              </a:ext>
            </a:extLst>
          </p:cNvPr>
          <p:cNvSpPr>
            <a:spLocks noGrp="1"/>
          </p:cNvSpPr>
          <p:nvPr>
            <p:ph type="sldNum" sz="quarter" idx="5"/>
          </p:nvPr>
        </p:nvSpPr>
        <p:spPr/>
        <p:txBody>
          <a:bodyPr/>
          <a:lstStyle/>
          <a:p>
            <a:fld id="{D9B690A9-3C82-402B-916D-F965BB9E407B}" type="slidenum">
              <a:rPr lang="en-US" smtClean="0"/>
              <a:t>18</a:t>
            </a:fld>
            <a:endParaRPr lang="en-US"/>
          </a:p>
        </p:txBody>
      </p:sp>
    </p:spTree>
    <p:extLst>
      <p:ext uri="{BB962C8B-B14F-4D97-AF65-F5344CB8AC3E}">
        <p14:creationId xmlns:p14="http://schemas.microsoft.com/office/powerpoint/2010/main" val="89385175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367FB5D-D189-4214-480F-C1A6C1993AA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1397855-A2F4-A083-1D4E-96AFA579E3F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0485D76-E320-9ACA-2B4B-4B257677D63F}"/>
              </a:ext>
            </a:extLst>
          </p:cNvPr>
          <p:cNvSpPr>
            <a:spLocks noGrp="1"/>
          </p:cNvSpPr>
          <p:nvPr>
            <p:ph type="body" idx="1"/>
          </p:nvPr>
        </p:nvSpPr>
        <p:spPr/>
        <p:txBody>
          <a:bodyPr/>
          <a:lstStyle/>
          <a:p>
            <a:r>
              <a:rPr lang="en-US"/>
              <a:t>Within Christianity, varying interpretations of biblical texts can lead to different understandings of authority. This diversity reflects the rich tapestry of beliefs and practices among different denominations.</a:t>
            </a:r>
          </a:p>
        </p:txBody>
      </p:sp>
      <p:sp>
        <p:nvSpPr>
          <p:cNvPr id="4" name="Slide Number Placeholder 3">
            <a:extLst>
              <a:ext uri="{FF2B5EF4-FFF2-40B4-BE49-F238E27FC236}">
                <a16:creationId xmlns:a16="http://schemas.microsoft.com/office/drawing/2014/main" id="{13ADB0CB-E07D-75E5-FE80-54F6CFE8EA32}"/>
              </a:ext>
            </a:extLst>
          </p:cNvPr>
          <p:cNvSpPr>
            <a:spLocks noGrp="1"/>
          </p:cNvSpPr>
          <p:nvPr>
            <p:ph type="sldNum" sz="quarter" idx="5"/>
          </p:nvPr>
        </p:nvSpPr>
        <p:spPr/>
        <p:txBody>
          <a:bodyPr/>
          <a:lstStyle/>
          <a:p>
            <a:fld id="{D9B690A9-3C82-402B-916D-F965BB9E407B}" type="slidenum">
              <a:rPr lang="en-US" smtClean="0"/>
              <a:t>19</a:t>
            </a:fld>
            <a:endParaRPr lang="en-US"/>
          </a:p>
        </p:txBody>
      </p:sp>
    </p:spTree>
    <p:extLst>
      <p:ext uri="{BB962C8B-B14F-4D97-AF65-F5344CB8AC3E}">
        <p14:creationId xmlns:p14="http://schemas.microsoft.com/office/powerpoint/2010/main" val="347510333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1A10808-7E8B-D7D5-B669-D729306B4B2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01D1A32-971E-D54E-7B89-B97111DE6CF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16DC48F-6AE9-FFC6-DB96-BCD11C6B8787}"/>
              </a:ext>
            </a:extLst>
          </p:cNvPr>
          <p:cNvSpPr>
            <a:spLocks noGrp="1"/>
          </p:cNvSpPr>
          <p:nvPr>
            <p:ph type="body" idx="1"/>
          </p:nvPr>
        </p:nvSpPr>
        <p:spPr/>
        <p:txBody>
          <a:bodyPr/>
          <a:lstStyle/>
          <a:p>
            <a:r>
              <a:rPr lang="en-US"/>
              <a:t>Biblical authority refers to the belief that the Bible is the inspired word of God and serves as the ultimate guide for faith and morals. It emphasizes the importance of scripture in shaping beliefs and behaviors.</a:t>
            </a:r>
          </a:p>
        </p:txBody>
      </p:sp>
      <p:sp>
        <p:nvSpPr>
          <p:cNvPr id="4" name="Slide Number Placeholder 3">
            <a:extLst>
              <a:ext uri="{FF2B5EF4-FFF2-40B4-BE49-F238E27FC236}">
                <a16:creationId xmlns:a16="http://schemas.microsoft.com/office/drawing/2014/main" id="{1C12898D-8269-2C72-7240-C24508FE53C2}"/>
              </a:ext>
            </a:extLst>
          </p:cNvPr>
          <p:cNvSpPr>
            <a:spLocks noGrp="1"/>
          </p:cNvSpPr>
          <p:nvPr>
            <p:ph type="sldNum" sz="quarter" idx="5"/>
          </p:nvPr>
        </p:nvSpPr>
        <p:spPr/>
        <p:txBody>
          <a:bodyPr/>
          <a:lstStyle/>
          <a:p>
            <a:fld id="{D9B690A9-3C82-402B-916D-F965BB9E407B}" type="slidenum">
              <a:rPr lang="en-US" smtClean="0"/>
              <a:t>2</a:t>
            </a:fld>
            <a:endParaRPr lang="en-US"/>
          </a:p>
        </p:txBody>
      </p:sp>
    </p:spTree>
    <p:extLst>
      <p:ext uri="{BB962C8B-B14F-4D97-AF65-F5344CB8AC3E}">
        <p14:creationId xmlns:p14="http://schemas.microsoft.com/office/powerpoint/2010/main" val="215420002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Biblical authority refers to the belief that the Bible is the inspired word of God and serves as the ultimate guide for faith and morals. It emphasizes the importance of scripture in shaping beliefs and behaviors.</a:t>
            </a:r>
          </a:p>
        </p:txBody>
      </p:sp>
      <p:sp>
        <p:nvSpPr>
          <p:cNvPr id="4" name="Slide Number Placeholder 3"/>
          <p:cNvSpPr>
            <a:spLocks noGrp="1"/>
          </p:cNvSpPr>
          <p:nvPr>
            <p:ph type="sldNum" sz="quarter" idx="5"/>
          </p:nvPr>
        </p:nvSpPr>
        <p:spPr/>
        <p:txBody>
          <a:bodyPr/>
          <a:lstStyle/>
          <a:p>
            <a:fld id="{D9B690A9-3C82-402B-916D-F965BB9E407B}" type="slidenum">
              <a:rPr lang="en-US" smtClean="0"/>
              <a:t>3</a:t>
            </a:fld>
            <a:endParaRPr lang="en-US"/>
          </a:p>
        </p:txBody>
      </p:sp>
    </p:spTree>
    <p:extLst>
      <p:ext uri="{BB962C8B-B14F-4D97-AF65-F5344CB8AC3E}">
        <p14:creationId xmlns:p14="http://schemas.microsoft.com/office/powerpoint/2010/main" val="184192119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The authority of the Bible has evolved over centuries, influenced by historical events, theological debates, and cultural shifts. Understanding this context helps to appreciate its significance in contemporary faith.</a:t>
            </a:r>
          </a:p>
        </p:txBody>
      </p:sp>
      <p:sp>
        <p:nvSpPr>
          <p:cNvPr id="4" name="Slide Number Placeholder 3"/>
          <p:cNvSpPr>
            <a:spLocks noGrp="1"/>
          </p:cNvSpPr>
          <p:nvPr>
            <p:ph type="sldNum" sz="quarter" idx="5"/>
          </p:nvPr>
        </p:nvSpPr>
        <p:spPr/>
        <p:txBody>
          <a:bodyPr/>
          <a:lstStyle/>
          <a:p>
            <a:fld id="{D9B690A9-3C82-402B-916D-F965BB9E407B}" type="slidenum">
              <a:rPr lang="en-US" smtClean="0"/>
              <a:t>4</a:t>
            </a:fld>
            <a:endParaRPr lang="en-US"/>
          </a:p>
        </p:txBody>
      </p:sp>
    </p:spTree>
    <p:extLst>
      <p:ext uri="{BB962C8B-B14F-4D97-AF65-F5344CB8AC3E}">
        <p14:creationId xmlns:p14="http://schemas.microsoft.com/office/powerpoint/2010/main" val="170136358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117CACC-56AB-E3E5-419F-A833EEDBBC5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0354FA7-71D1-215F-518F-E1707C992CF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2D8FEF4-0F16-0B3D-3925-1F16DE32A50F}"/>
              </a:ext>
            </a:extLst>
          </p:cNvPr>
          <p:cNvSpPr>
            <a:spLocks noGrp="1"/>
          </p:cNvSpPr>
          <p:nvPr>
            <p:ph type="body" idx="1"/>
          </p:nvPr>
        </p:nvSpPr>
        <p:spPr/>
        <p:txBody>
          <a:bodyPr/>
          <a:lstStyle/>
          <a:p>
            <a:r>
              <a:rPr lang="en-US"/>
              <a:t>The authority of the Bible has evolved over centuries, influenced by historical events, theological debates, and cultural shifts. Understanding this context helps to appreciate its significance in contemporary faith.</a:t>
            </a:r>
          </a:p>
        </p:txBody>
      </p:sp>
      <p:sp>
        <p:nvSpPr>
          <p:cNvPr id="4" name="Slide Number Placeholder 3">
            <a:extLst>
              <a:ext uri="{FF2B5EF4-FFF2-40B4-BE49-F238E27FC236}">
                <a16:creationId xmlns:a16="http://schemas.microsoft.com/office/drawing/2014/main" id="{64B07E9B-6343-EEC1-A0A6-A6523DE3FB9A}"/>
              </a:ext>
            </a:extLst>
          </p:cNvPr>
          <p:cNvSpPr>
            <a:spLocks noGrp="1"/>
          </p:cNvSpPr>
          <p:nvPr>
            <p:ph type="sldNum" sz="quarter" idx="5"/>
          </p:nvPr>
        </p:nvSpPr>
        <p:spPr/>
        <p:txBody>
          <a:bodyPr/>
          <a:lstStyle/>
          <a:p>
            <a:fld id="{D9B690A9-3C82-402B-916D-F965BB9E407B}" type="slidenum">
              <a:rPr lang="en-US" smtClean="0"/>
              <a:t>5</a:t>
            </a:fld>
            <a:endParaRPr lang="en-US"/>
          </a:p>
        </p:txBody>
      </p:sp>
    </p:spTree>
    <p:extLst>
      <p:ext uri="{BB962C8B-B14F-4D97-AF65-F5344CB8AC3E}">
        <p14:creationId xmlns:p14="http://schemas.microsoft.com/office/powerpoint/2010/main" val="296181272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Within Christianity, varying interpretations of biblical texts can lead to different understandings of authority. This diversity reflects the rich tapestry of beliefs and practices among different denominations.</a:t>
            </a:r>
          </a:p>
        </p:txBody>
      </p:sp>
      <p:sp>
        <p:nvSpPr>
          <p:cNvPr id="4" name="Slide Number Placeholder 3"/>
          <p:cNvSpPr>
            <a:spLocks noGrp="1"/>
          </p:cNvSpPr>
          <p:nvPr>
            <p:ph type="sldNum" sz="quarter" idx="5"/>
          </p:nvPr>
        </p:nvSpPr>
        <p:spPr/>
        <p:txBody>
          <a:bodyPr/>
          <a:lstStyle/>
          <a:p>
            <a:fld id="{D9B690A9-3C82-402B-916D-F965BB9E407B}" type="slidenum">
              <a:rPr lang="en-US" smtClean="0"/>
              <a:t>6</a:t>
            </a:fld>
            <a:endParaRPr lang="en-US"/>
          </a:p>
        </p:txBody>
      </p:sp>
    </p:spTree>
    <p:extLst>
      <p:ext uri="{BB962C8B-B14F-4D97-AF65-F5344CB8AC3E}">
        <p14:creationId xmlns:p14="http://schemas.microsoft.com/office/powerpoint/2010/main" val="41688786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D9311E-EA27-F135-6BF2-0B18027C25A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70F4D02-CE10-3C26-0F78-BFF099A6878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9F50C80-85CA-ECFE-8DC3-0A6D4C4FD282}"/>
              </a:ext>
            </a:extLst>
          </p:cNvPr>
          <p:cNvSpPr>
            <a:spLocks noGrp="1"/>
          </p:cNvSpPr>
          <p:nvPr>
            <p:ph type="body" idx="1"/>
          </p:nvPr>
        </p:nvSpPr>
        <p:spPr/>
        <p:txBody>
          <a:bodyPr/>
          <a:lstStyle/>
          <a:p>
            <a:r>
              <a:rPr lang="en-US"/>
              <a:t>Within Christianity, varying interpretations of biblical texts can lead to different understandings of authority. This diversity reflects the rich tapestry of beliefs and practices among different denominations.</a:t>
            </a:r>
          </a:p>
        </p:txBody>
      </p:sp>
      <p:sp>
        <p:nvSpPr>
          <p:cNvPr id="4" name="Slide Number Placeholder 3">
            <a:extLst>
              <a:ext uri="{FF2B5EF4-FFF2-40B4-BE49-F238E27FC236}">
                <a16:creationId xmlns:a16="http://schemas.microsoft.com/office/drawing/2014/main" id="{DD0B8D0C-A4B5-29C5-7A3C-04B7B67D4F86}"/>
              </a:ext>
            </a:extLst>
          </p:cNvPr>
          <p:cNvSpPr>
            <a:spLocks noGrp="1"/>
          </p:cNvSpPr>
          <p:nvPr>
            <p:ph type="sldNum" sz="quarter" idx="5"/>
          </p:nvPr>
        </p:nvSpPr>
        <p:spPr/>
        <p:txBody>
          <a:bodyPr/>
          <a:lstStyle/>
          <a:p>
            <a:fld id="{D9B690A9-3C82-402B-916D-F965BB9E407B}" type="slidenum">
              <a:rPr lang="en-US" smtClean="0"/>
              <a:t>7</a:t>
            </a:fld>
            <a:endParaRPr lang="en-US"/>
          </a:p>
        </p:txBody>
      </p:sp>
    </p:spTree>
    <p:extLst>
      <p:ext uri="{BB962C8B-B14F-4D97-AF65-F5344CB8AC3E}">
        <p14:creationId xmlns:p14="http://schemas.microsoft.com/office/powerpoint/2010/main" val="421616481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7D6AFC4-AB40-115D-95B0-7AB134AFE97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646B80C-9043-9497-E552-55EBA4527FF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203850C-E4D1-C57F-AA1C-8B166C40436F}"/>
              </a:ext>
            </a:extLst>
          </p:cNvPr>
          <p:cNvSpPr>
            <a:spLocks noGrp="1"/>
          </p:cNvSpPr>
          <p:nvPr>
            <p:ph type="body" idx="1"/>
          </p:nvPr>
        </p:nvSpPr>
        <p:spPr/>
        <p:txBody>
          <a:bodyPr/>
          <a:lstStyle/>
          <a:p>
            <a:r>
              <a:rPr lang="en-US"/>
              <a:t>Within Christianity, varying interpretations of biblical texts can lead to different understandings of authority. This diversity reflects the rich tapestry of beliefs and practices among different denominations.</a:t>
            </a:r>
          </a:p>
        </p:txBody>
      </p:sp>
      <p:sp>
        <p:nvSpPr>
          <p:cNvPr id="4" name="Slide Number Placeholder 3">
            <a:extLst>
              <a:ext uri="{FF2B5EF4-FFF2-40B4-BE49-F238E27FC236}">
                <a16:creationId xmlns:a16="http://schemas.microsoft.com/office/drawing/2014/main" id="{5C2150FE-1B6A-1601-154F-B85A50445002}"/>
              </a:ext>
            </a:extLst>
          </p:cNvPr>
          <p:cNvSpPr>
            <a:spLocks noGrp="1"/>
          </p:cNvSpPr>
          <p:nvPr>
            <p:ph type="sldNum" sz="quarter" idx="5"/>
          </p:nvPr>
        </p:nvSpPr>
        <p:spPr/>
        <p:txBody>
          <a:bodyPr/>
          <a:lstStyle/>
          <a:p>
            <a:fld id="{D9B690A9-3C82-402B-916D-F965BB9E407B}" type="slidenum">
              <a:rPr lang="en-US" smtClean="0"/>
              <a:t>8</a:t>
            </a:fld>
            <a:endParaRPr lang="en-US"/>
          </a:p>
        </p:txBody>
      </p:sp>
    </p:spTree>
    <p:extLst>
      <p:ext uri="{BB962C8B-B14F-4D97-AF65-F5344CB8AC3E}">
        <p14:creationId xmlns:p14="http://schemas.microsoft.com/office/powerpoint/2010/main" val="305497032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F5DD49-7CAB-A581-063C-A0BF6DED080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1DEAD12-7C47-5186-E9F1-B1CCF950B5F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376CAE9-C2CB-BC81-6B32-12902C08CF3B}"/>
              </a:ext>
            </a:extLst>
          </p:cNvPr>
          <p:cNvSpPr>
            <a:spLocks noGrp="1"/>
          </p:cNvSpPr>
          <p:nvPr>
            <p:ph type="body" idx="1"/>
          </p:nvPr>
        </p:nvSpPr>
        <p:spPr/>
        <p:txBody>
          <a:bodyPr/>
          <a:lstStyle/>
          <a:p>
            <a:r>
              <a:rPr lang="en-US"/>
              <a:t>Within Christianity, varying interpretations of biblical texts can lead to different understandings of authority. This diversity reflects the rich tapestry of beliefs and practices among different denominations.</a:t>
            </a:r>
          </a:p>
        </p:txBody>
      </p:sp>
      <p:sp>
        <p:nvSpPr>
          <p:cNvPr id="4" name="Slide Number Placeholder 3">
            <a:extLst>
              <a:ext uri="{FF2B5EF4-FFF2-40B4-BE49-F238E27FC236}">
                <a16:creationId xmlns:a16="http://schemas.microsoft.com/office/drawing/2014/main" id="{EC827780-85F6-BB28-97D4-A2A02425A732}"/>
              </a:ext>
            </a:extLst>
          </p:cNvPr>
          <p:cNvSpPr>
            <a:spLocks noGrp="1"/>
          </p:cNvSpPr>
          <p:nvPr>
            <p:ph type="sldNum" sz="quarter" idx="5"/>
          </p:nvPr>
        </p:nvSpPr>
        <p:spPr/>
        <p:txBody>
          <a:bodyPr/>
          <a:lstStyle/>
          <a:p>
            <a:fld id="{D9B690A9-3C82-402B-916D-F965BB9E407B}" type="slidenum">
              <a:rPr lang="en-US" smtClean="0"/>
              <a:t>9</a:t>
            </a:fld>
            <a:endParaRPr lang="en-US"/>
          </a:p>
        </p:txBody>
      </p:sp>
    </p:spTree>
    <p:extLst>
      <p:ext uri="{BB962C8B-B14F-4D97-AF65-F5344CB8AC3E}">
        <p14:creationId xmlns:p14="http://schemas.microsoft.com/office/powerpoint/2010/main" val="233236912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B64B1A-9DBF-4DFD-CBD6-D4206DF2EDA2}"/>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560B4F2A-F193-C631-CDA4-F161566441D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34C8E995-D3E2-59D0-5A7D-2B64959ECC76}"/>
              </a:ext>
            </a:extLst>
          </p:cNvPr>
          <p:cNvSpPr>
            <a:spLocks noGrp="1"/>
          </p:cNvSpPr>
          <p:nvPr>
            <p:ph type="dt" sz="half" idx="10"/>
          </p:nvPr>
        </p:nvSpPr>
        <p:spPr/>
        <p:txBody>
          <a:bodyPr/>
          <a:lstStyle/>
          <a:p>
            <a:fld id="{568C3840-A20C-419E-91EE-FFC17DCCD7F0}" type="datetimeFigureOut">
              <a:rPr lang="en-US" smtClean="0"/>
              <a:t>3/24/2025</a:t>
            </a:fld>
            <a:endParaRPr lang="en-US"/>
          </a:p>
        </p:txBody>
      </p:sp>
      <p:sp>
        <p:nvSpPr>
          <p:cNvPr id="5" name="Footer Placeholder 4">
            <a:extLst>
              <a:ext uri="{FF2B5EF4-FFF2-40B4-BE49-F238E27FC236}">
                <a16:creationId xmlns:a16="http://schemas.microsoft.com/office/drawing/2014/main" id="{3238D905-C84F-371D-6BBA-76F9CA20165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42B8102-6EC4-7A02-44E7-410E86ACAA76}"/>
              </a:ext>
            </a:extLst>
          </p:cNvPr>
          <p:cNvSpPr>
            <a:spLocks noGrp="1"/>
          </p:cNvSpPr>
          <p:nvPr>
            <p:ph type="sldNum" sz="quarter" idx="12"/>
          </p:nvPr>
        </p:nvSpPr>
        <p:spPr/>
        <p:txBody>
          <a:bodyPr/>
          <a:lstStyle/>
          <a:p>
            <a:fld id="{9A570935-A2A4-4AD1-84AE-0B45CFEF7B05}" type="slidenum">
              <a:rPr lang="en-US" smtClean="0"/>
              <a:t>‹#›</a:t>
            </a:fld>
            <a:endParaRPr lang="en-US"/>
          </a:p>
        </p:txBody>
      </p:sp>
    </p:spTree>
    <p:extLst>
      <p:ext uri="{BB962C8B-B14F-4D97-AF65-F5344CB8AC3E}">
        <p14:creationId xmlns:p14="http://schemas.microsoft.com/office/powerpoint/2010/main" val="34361776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BB178A-BDA5-6700-E0D1-F32F8AA1D4F0}"/>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5B2D491D-8E0A-BF34-FB90-EE0FC79ED7F3}"/>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E21398E-967D-2010-974C-D1B75A5F0E8A}"/>
              </a:ext>
            </a:extLst>
          </p:cNvPr>
          <p:cNvSpPr>
            <a:spLocks noGrp="1"/>
          </p:cNvSpPr>
          <p:nvPr>
            <p:ph type="dt" sz="half" idx="10"/>
          </p:nvPr>
        </p:nvSpPr>
        <p:spPr/>
        <p:txBody>
          <a:bodyPr/>
          <a:lstStyle/>
          <a:p>
            <a:fld id="{568C3840-A20C-419E-91EE-FFC17DCCD7F0}" type="datetimeFigureOut">
              <a:rPr lang="en-US" smtClean="0"/>
              <a:t>3/24/2025</a:t>
            </a:fld>
            <a:endParaRPr lang="en-US"/>
          </a:p>
        </p:txBody>
      </p:sp>
      <p:sp>
        <p:nvSpPr>
          <p:cNvPr id="5" name="Footer Placeholder 4">
            <a:extLst>
              <a:ext uri="{FF2B5EF4-FFF2-40B4-BE49-F238E27FC236}">
                <a16:creationId xmlns:a16="http://schemas.microsoft.com/office/drawing/2014/main" id="{D6B48350-1448-C87E-E88E-6EAD4834421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E5F0DE1-D710-CFD9-C5C9-0C1E8F898B2A}"/>
              </a:ext>
            </a:extLst>
          </p:cNvPr>
          <p:cNvSpPr>
            <a:spLocks noGrp="1"/>
          </p:cNvSpPr>
          <p:nvPr>
            <p:ph type="sldNum" sz="quarter" idx="12"/>
          </p:nvPr>
        </p:nvSpPr>
        <p:spPr/>
        <p:txBody>
          <a:bodyPr/>
          <a:lstStyle/>
          <a:p>
            <a:fld id="{9A570935-A2A4-4AD1-84AE-0B45CFEF7B05}" type="slidenum">
              <a:rPr lang="en-US" smtClean="0"/>
              <a:t>‹#›</a:t>
            </a:fld>
            <a:endParaRPr lang="en-US"/>
          </a:p>
        </p:txBody>
      </p:sp>
    </p:spTree>
    <p:extLst>
      <p:ext uri="{BB962C8B-B14F-4D97-AF65-F5344CB8AC3E}">
        <p14:creationId xmlns:p14="http://schemas.microsoft.com/office/powerpoint/2010/main" val="141731565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97977246-BA73-BAC9-E9FD-72B1069693FB}"/>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F9EF3957-CA2A-5A83-14F7-A0CECF64CCB7}"/>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23A945D-BA25-5869-6ECB-A4D5C9B488F3}"/>
              </a:ext>
            </a:extLst>
          </p:cNvPr>
          <p:cNvSpPr>
            <a:spLocks noGrp="1"/>
          </p:cNvSpPr>
          <p:nvPr>
            <p:ph type="dt" sz="half" idx="10"/>
          </p:nvPr>
        </p:nvSpPr>
        <p:spPr/>
        <p:txBody>
          <a:bodyPr/>
          <a:lstStyle/>
          <a:p>
            <a:fld id="{568C3840-A20C-419E-91EE-FFC17DCCD7F0}" type="datetimeFigureOut">
              <a:rPr lang="en-US" smtClean="0"/>
              <a:t>3/24/2025</a:t>
            </a:fld>
            <a:endParaRPr lang="en-US"/>
          </a:p>
        </p:txBody>
      </p:sp>
      <p:sp>
        <p:nvSpPr>
          <p:cNvPr id="5" name="Footer Placeholder 4">
            <a:extLst>
              <a:ext uri="{FF2B5EF4-FFF2-40B4-BE49-F238E27FC236}">
                <a16:creationId xmlns:a16="http://schemas.microsoft.com/office/drawing/2014/main" id="{D64C6DC1-14B7-43DD-6CAF-1542E80A04C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67C8A4F-2138-5B6E-AB14-BE680345C90D}"/>
              </a:ext>
            </a:extLst>
          </p:cNvPr>
          <p:cNvSpPr>
            <a:spLocks noGrp="1"/>
          </p:cNvSpPr>
          <p:nvPr>
            <p:ph type="sldNum" sz="quarter" idx="12"/>
          </p:nvPr>
        </p:nvSpPr>
        <p:spPr/>
        <p:txBody>
          <a:bodyPr/>
          <a:lstStyle/>
          <a:p>
            <a:fld id="{9A570935-A2A4-4AD1-84AE-0B45CFEF7B05}" type="slidenum">
              <a:rPr lang="en-US" smtClean="0"/>
              <a:t>‹#›</a:t>
            </a:fld>
            <a:endParaRPr lang="en-US"/>
          </a:p>
        </p:txBody>
      </p:sp>
    </p:spTree>
    <p:extLst>
      <p:ext uri="{BB962C8B-B14F-4D97-AF65-F5344CB8AC3E}">
        <p14:creationId xmlns:p14="http://schemas.microsoft.com/office/powerpoint/2010/main" val="180544943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5B29DE-797C-BB96-0685-3E0E401E459B}"/>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B9991940-F567-C580-A83A-CDAE7E78C7AE}"/>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7D90115-BCC6-10E4-F805-5E1819F62F38}"/>
              </a:ext>
            </a:extLst>
          </p:cNvPr>
          <p:cNvSpPr>
            <a:spLocks noGrp="1"/>
          </p:cNvSpPr>
          <p:nvPr>
            <p:ph type="dt" sz="half" idx="10"/>
          </p:nvPr>
        </p:nvSpPr>
        <p:spPr/>
        <p:txBody>
          <a:bodyPr/>
          <a:lstStyle/>
          <a:p>
            <a:fld id="{568C3840-A20C-419E-91EE-FFC17DCCD7F0}" type="datetimeFigureOut">
              <a:rPr lang="en-US" smtClean="0"/>
              <a:t>3/24/2025</a:t>
            </a:fld>
            <a:endParaRPr lang="en-US"/>
          </a:p>
        </p:txBody>
      </p:sp>
      <p:sp>
        <p:nvSpPr>
          <p:cNvPr id="5" name="Footer Placeholder 4">
            <a:extLst>
              <a:ext uri="{FF2B5EF4-FFF2-40B4-BE49-F238E27FC236}">
                <a16:creationId xmlns:a16="http://schemas.microsoft.com/office/drawing/2014/main" id="{A38066A6-41B4-E363-463A-6FDAE84602A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1008EFA-FD63-B8EB-441B-F434B71347BA}"/>
              </a:ext>
            </a:extLst>
          </p:cNvPr>
          <p:cNvSpPr>
            <a:spLocks noGrp="1"/>
          </p:cNvSpPr>
          <p:nvPr>
            <p:ph type="sldNum" sz="quarter" idx="12"/>
          </p:nvPr>
        </p:nvSpPr>
        <p:spPr/>
        <p:txBody>
          <a:bodyPr/>
          <a:lstStyle/>
          <a:p>
            <a:fld id="{9A570935-A2A4-4AD1-84AE-0B45CFEF7B05}" type="slidenum">
              <a:rPr lang="en-US" smtClean="0"/>
              <a:t>‹#›</a:t>
            </a:fld>
            <a:endParaRPr lang="en-US"/>
          </a:p>
        </p:txBody>
      </p:sp>
    </p:spTree>
    <p:extLst>
      <p:ext uri="{BB962C8B-B14F-4D97-AF65-F5344CB8AC3E}">
        <p14:creationId xmlns:p14="http://schemas.microsoft.com/office/powerpoint/2010/main" val="20041370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FCC6B9-E76D-1A59-E6B0-123D803E3172}"/>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272DC269-A3E6-30ED-BA2D-7188A885A6BE}"/>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C165A2E3-1670-7242-9118-6744B7010337}"/>
              </a:ext>
            </a:extLst>
          </p:cNvPr>
          <p:cNvSpPr>
            <a:spLocks noGrp="1"/>
          </p:cNvSpPr>
          <p:nvPr>
            <p:ph type="dt" sz="half" idx="10"/>
          </p:nvPr>
        </p:nvSpPr>
        <p:spPr/>
        <p:txBody>
          <a:bodyPr/>
          <a:lstStyle/>
          <a:p>
            <a:fld id="{568C3840-A20C-419E-91EE-FFC17DCCD7F0}" type="datetimeFigureOut">
              <a:rPr lang="en-US" smtClean="0"/>
              <a:t>3/24/2025</a:t>
            </a:fld>
            <a:endParaRPr lang="en-US"/>
          </a:p>
        </p:txBody>
      </p:sp>
      <p:sp>
        <p:nvSpPr>
          <p:cNvPr id="5" name="Footer Placeholder 4">
            <a:extLst>
              <a:ext uri="{FF2B5EF4-FFF2-40B4-BE49-F238E27FC236}">
                <a16:creationId xmlns:a16="http://schemas.microsoft.com/office/drawing/2014/main" id="{BA1E01C4-E049-0F81-F627-2D1D2FC6F6E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ECE4DC2-D9CB-90AC-C487-C4F58BBC8E77}"/>
              </a:ext>
            </a:extLst>
          </p:cNvPr>
          <p:cNvSpPr>
            <a:spLocks noGrp="1"/>
          </p:cNvSpPr>
          <p:nvPr>
            <p:ph type="sldNum" sz="quarter" idx="12"/>
          </p:nvPr>
        </p:nvSpPr>
        <p:spPr/>
        <p:txBody>
          <a:bodyPr/>
          <a:lstStyle/>
          <a:p>
            <a:fld id="{9A570935-A2A4-4AD1-84AE-0B45CFEF7B05}" type="slidenum">
              <a:rPr lang="en-US" smtClean="0"/>
              <a:t>‹#›</a:t>
            </a:fld>
            <a:endParaRPr lang="en-US"/>
          </a:p>
        </p:txBody>
      </p:sp>
    </p:spTree>
    <p:extLst>
      <p:ext uri="{BB962C8B-B14F-4D97-AF65-F5344CB8AC3E}">
        <p14:creationId xmlns:p14="http://schemas.microsoft.com/office/powerpoint/2010/main" val="4299137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5DE4A5-87C8-049C-4009-9FD7461E867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A70A79E-13FB-6A8C-9BD3-A0932C9CF1BC}"/>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8E008F14-CC5F-936F-7358-9FA5596E280E}"/>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FDB9232F-5D18-D33C-C54C-F701F4F82837}"/>
              </a:ext>
            </a:extLst>
          </p:cNvPr>
          <p:cNvSpPr>
            <a:spLocks noGrp="1"/>
          </p:cNvSpPr>
          <p:nvPr>
            <p:ph type="dt" sz="half" idx="10"/>
          </p:nvPr>
        </p:nvSpPr>
        <p:spPr/>
        <p:txBody>
          <a:bodyPr/>
          <a:lstStyle/>
          <a:p>
            <a:fld id="{568C3840-A20C-419E-91EE-FFC17DCCD7F0}" type="datetimeFigureOut">
              <a:rPr lang="en-US" smtClean="0"/>
              <a:t>3/24/2025</a:t>
            </a:fld>
            <a:endParaRPr lang="en-US"/>
          </a:p>
        </p:txBody>
      </p:sp>
      <p:sp>
        <p:nvSpPr>
          <p:cNvPr id="6" name="Footer Placeholder 5">
            <a:extLst>
              <a:ext uri="{FF2B5EF4-FFF2-40B4-BE49-F238E27FC236}">
                <a16:creationId xmlns:a16="http://schemas.microsoft.com/office/drawing/2014/main" id="{668CEDD0-1CEC-0CC6-18D9-8EE5FE2DE6A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04F89E7-58B3-25F2-DD70-930DE012409E}"/>
              </a:ext>
            </a:extLst>
          </p:cNvPr>
          <p:cNvSpPr>
            <a:spLocks noGrp="1"/>
          </p:cNvSpPr>
          <p:nvPr>
            <p:ph type="sldNum" sz="quarter" idx="12"/>
          </p:nvPr>
        </p:nvSpPr>
        <p:spPr/>
        <p:txBody>
          <a:bodyPr/>
          <a:lstStyle/>
          <a:p>
            <a:fld id="{9A570935-A2A4-4AD1-84AE-0B45CFEF7B05}" type="slidenum">
              <a:rPr lang="en-US" smtClean="0"/>
              <a:t>‹#›</a:t>
            </a:fld>
            <a:endParaRPr lang="en-US"/>
          </a:p>
        </p:txBody>
      </p:sp>
    </p:spTree>
    <p:extLst>
      <p:ext uri="{BB962C8B-B14F-4D97-AF65-F5344CB8AC3E}">
        <p14:creationId xmlns:p14="http://schemas.microsoft.com/office/powerpoint/2010/main" val="99042735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53E139-186C-6F9D-E33E-D051957ED243}"/>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A9E14D16-6429-B943-3B18-C5CCF29985C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FB07B35A-44F3-289B-3303-E0F9D0A91931}"/>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55CE23B6-8E9E-DBC2-169F-F799570FFB9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096E8180-9830-CFA8-6A31-058BE4BC8580}"/>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5B467996-7EAF-E865-E4A1-AA34E3F6E4A9}"/>
              </a:ext>
            </a:extLst>
          </p:cNvPr>
          <p:cNvSpPr>
            <a:spLocks noGrp="1"/>
          </p:cNvSpPr>
          <p:nvPr>
            <p:ph type="dt" sz="half" idx="10"/>
          </p:nvPr>
        </p:nvSpPr>
        <p:spPr/>
        <p:txBody>
          <a:bodyPr/>
          <a:lstStyle/>
          <a:p>
            <a:fld id="{568C3840-A20C-419E-91EE-FFC17DCCD7F0}" type="datetimeFigureOut">
              <a:rPr lang="en-US" smtClean="0"/>
              <a:t>3/24/2025</a:t>
            </a:fld>
            <a:endParaRPr lang="en-US"/>
          </a:p>
        </p:txBody>
      </p:sp>
      <p:sp>
        <p:nvSpPr>
          <p:cNvPr id="8" name="Footer Placeholder 7">
            <a:extLst>
              <a:ext uri="{FF2B5EF4-FFF2-40B4-BE49-F238E27FC236}">
                <a16:creationId xmlns:a16="http://schemas.microsoft.com/office/drawing/2014/main" id="{AE896152-79CF-6927-00E9-04A913C5585D}"/>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3488EB69-7FBB-8480-14A8-DDBA46543E17}"/>
              </a:ext>
            </a:extLst>
          </p:cNvPr>
          <p:cNvSpPr>
            <a:spLocks noGrp="1"/>
          </p:cNvSpPr>
          <p:nvPr>
            <p:ph type="sldNum" sz="quarter" idx="12"/>
          </p:nvPr>
        </p:nvSpPr>
        <p:spPr/>
        <p:txBody>
          <a:bodyPr/>
          <a:lstStyle/>
          <a:p>
            <a:fld id="{9A570935-A2A4-4AD1-84AE-0B45CFEF7B05}" type="slidenum">
              <a:rPr lang="en-US" smtClean="0"/>
              <a:t>‹#›</a:t>
            </a:fld>
            <a:endParaRPr lang="en-US"/>
          </a:p>
        </p:txBody>
      </p:sp>
    </p:spTree>
    <p:extLst>
      <p:ext uri="{BB962C8B-B14F-4D97-AF65-F5344CB8AC3E}">
        <p14:creationId xmlns:p14="http://schemas.microsoft.com/office/powerpoint/2010/main" val="371694454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4904EC-F55D-54B7-7EAB-88894F736D1B}"/>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80AA2241-DC9E-5921-DB33-DA66BDF0F80B}"/>
              </a:ext>
            </a:extLst>
          </p:cNvPr>
          <p:cNvSpPr>
            <a:spLocks noGrp="1"/>
          </p:cNvSpPr>
          <p:nvPr>
            <p:ph type="dt" sz="half" idx="10"/>
          </p:nvPr>
        </p:nvSpPr>
        <p:spPr/>
        <p:txBody>
          <a:bodyPr/>
          <a:lstStyle/>
          <a:p>
            <a:fld id="{568C3840-A20C-419E-91EE-FFC17DCCD7F0}" type="datetimeFigureOut">
              <a:rPr lang="en-US" smtClean="0"/>
              <a:t>3/24/2025</a:t>
            </a:fld>
            <a:endParaRPr lang="en-US"/>
          </a:p>
        </p:txBody>
      </p:sp>
      <p:sp>
        <p:nvSpPr>
          <p:cNvPr id="4" name="Footer Placeholder 3">
            <a:extLst>
              <a:ext uri="{FF2B5EF4-FFF2-40B4-BE49-F238E27FC236}">
                <a16:creationId xmlns:a16="http://schemas.microsoft.com/office/drawing/2014/main" id="{4AF656BF-8B38-F384-3189-C387C5EDF47F}"/>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DA823FCA-2CFF-A06A-0D25-4FA695F1DB95}"/>
              </a:ext>
            </a:extLst>
          </p:cNvPr>
          <p:cNvSpPr>
            <a:spLocks noGrp="1"/>
          </p:cNvSpPr>
          <p:nvPr>
            <p:ph type="sldNum" sz="quarter" idx="12"/>
          </p:nvPr>
        </p:nvSpPr>
        <p:spPr/>
        <p:txBody>
          <a:bodyPr/>
          <a:lstStyle/>
          <a:p>
            <a:fld id="{9A570935-A2A4-4AD1-84AE-0B45CFEF7B05}" type="slidenum">
              <a:rPr lang="en-US" smtClean="0"/>
              <a:t>‹#›</a:t>
            </a:fld>
            <a:endParaRPr lang="en-US"/>
          </a:p>
        </p:txBody>
      </p:sp>
    </p:spTree>
    <p:extLst>
      <p:ext uri="{BB962C8B-B14F-4D97-AF65-F5344CB8AC3E}">
        <p14:creationId xmlns:p14="http://schemas.microsoft.com/office/powerpoint/2010/main" val="23214509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B1DCFF6-5DAF-6D6A-D90B-E80C949B0427}"/>
              </a:ext>
            </a:extLst>
          </p:cNvPr>
          <p:cNvSpPr>
            <a:spLocks noGrp="1"/>
          </p:cNvSpPr>
          <p:nvPr>
            <p:ph type="dt" sz="half" idx="10"/>
          </p:nvPr>
        </p:nvSpPr>
        <p:spPr/>
        <p:txBody>
          <a:bodyPr/>
          <a:lstStyle/>
          <a:p>
            <a:fld id="{568C3840-A20C-419E-91EE-FFC17DCCD7F0}" type="datetimeFigureOut">
              <a:rPr lang="en-US" smtClean="0"/>
              <a:t>3/24/2025</a:t>
            </a:fld>
            <a:endParaRPr lang="en-US"/>
          </a:p>
        </p:txBody>
      </p:sp>
      <p:sp>
        <p:nvSpPr>
          <p:cNvPr id="3" name="Footer Placeholder 2">
            <a:extLst>
              <a:ext uri="{FF2B5EF4-FFF2-40B4-BE49-F238E27FC236}">
                <a16:creationId xmlns:a16="http://schemas.microsoft.com/office/drawing/2014/main" id="{2513029D-00AF-616B-8B2B-D929035881F6}"/>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A18BC8EB-6665-2114-21E1-497A7F9495ED}"/>
              </a:ext>
            </a:extLst>
          </p:cNvPr>
          <p:cNvSpPr>
            <a:spLocks noGrp="1"/>
          </p:cNvSpPr>
          <p:nvPr>
            <p:ph type="sldNum" sz="quarter" idx="12"/>
          </p:nvPr>
        </p:nvSpPr>
        <p:spPr/>
        <p:txBody>
          <a:bodyPr/>
          <a:lstStyle/>
          <a:p>
            <a:fld id="{9A570935-A2A4-4AD1-84AE-0B45CFEF7B05}" type="slidenum">
              <a:rPr lang="en-US" smtClean="0"/>
              <a:t>‹#›</a:t>
            </a:fld>
            <a:endParaRPr lang="en-US"/>
          </a:p>
        </p:txBody>
      </p:sp>
    </p:spTree>
    <p:extLst>
      <p:ext uri="{BB962C8B-B14F-4D97-AF65-F5344CB8AC3E}">
        <p14:creationId xmlns:p14="http://schemas.microsoft.com/office/powerpoint/2010/main" val="232806410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80D07C-7809-3D74-91E9-577F9E78394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4514554B-68DF-3B33-4BB9-A10F9E975EA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51C67E54-F9B2-2E79-E8CB-0C5EDA751DB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FC2EA31-57FC-BB04-6643-F64BC27446DA}"/>
              </a:ext>
            </a:extLst>
          </p:cNvPr>
          <p:cNvSpPr>
            <a:spLocks noGrp="1"/>
          </p:cNvSpPr>
          <p:nvPr>
            <p:ph type="dt" sz="half" idx="10"/>
          </p:nvPr>
        </p:nvSpPr>
        <p:spPr/>
        <p:txBody>
          <a:bodyPr/>
          <a:lstStyle/>
          <a:p>
            <a:fld id="{568C3840-A20C-419E-91EE-FFC17DCCD7F0}" type="datetimeFigureOut">
              <a:rPr lang="en-US" smtClean="0"/>
              <a:t>3/24/2025</a:t>
            </a:fld>
            <a:endParaRPr lang="en-US"/>
          </a:p>
        </p:txBody>
      </p:sp>
      <p:sp>
        <p:nvSpPr>
          <p:cNvPr id="6" name="Footer Placeholder 5">
            <a:extLst>
              <a:ext uri="{FF2B5EF4-FFF2-40B4-BE49-F238E27FC236}">
                <a16:creationId xmlns:a16="http://schemas.microsoft.com/office/drawing/2014/main" id="{AE3FF739-B51D-BBE8-34D5-79AC4C6F0D2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E6FF6B8-FC97-452A-3851-D8742D13E1DC}"/>
              </a:ext>
            </a:extLst>
          </p:cNvPr>
          <p:cNvSpPr>
            <a:spLocks noGrp="1"/>
          </p:cNvSpPr>
          <p:nvPr>
            <p:ph type="sldNum" sz="quarter" idx="12"/>
          </p:nvPr>
        </p:nvSpPr>
        <p:spPr/>
        <p:txBody>
          <a:bodyPr/>
          <a:lstStyle/>
          <a:p>
            <a:fld id="{9A570935-A2A4-4AD1-84AE-0B45CFEF7B05}" type="slidenum">
              <a:rPr lang="en-US" smtClean="0"/>
              <a:t>‹#›</a:t>
            </a:fld>
            <a:endParaRPr lang="en-US"/>
          </a:p>
        </p:txBody>
      </p:sp>
    </p:spTree>
    <p:extLst>
      <p:ext uri="{BB962C8B-B14F-4D97-AF65-F5344CB8AC3E}">
        <p14:creationId xmlns:p14="http://schemas.microsoft.com/office/powerpoint/2010/main" val="203037127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A16C2B-A11B-9A23-8ED8-92417866A8B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4A1A2E70-4DB9-F3F6-BCE9-11D75621056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B384FB42-9D73-F582-9A75-AF986057ED6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9199D5C-743E-9790-22BD-1D5381204716}"/>
              </a:ext>
            </a:extLst>
          </p:cNvPr>
          <p:cNvSpPr>
            <a:spLocks noGrp="1"/>
          </p:cNvSpPr>
          <p:nvPr>
            <p:ph type="dt" sz="half" idx="10"/>
          </p:nvPr>
        </p:nvSpPr>
        <p:spPr/>
        <p:txBody>
          <a:bodyPr/>
          <a:lstStyle/>
          <a:p>
            <a:fld id="{568C3840-A20C-419E-91EE-FFC17DCCD7F0}" type="datetimeFigureOut">
              <a:rPr lang="en-US" smtClean="0"/>
              <a:t>3/24/2025</a:t>
            </a:fld>
            <a:endParaRPr lang="en-US"/>
          </a:p>
        </p:txBody>
      </p:sp>
      <p:sp>
        <p:nvSpPr>
          <p:cNvPr id="6" name="Footer Placeholder 5">
            <a:extLst>
              <a:ext uri="{FF2B5EF4-FFF2-40B4-BE49-F238E27FC236}">
                <a16:creationId xmlns:a16="http://schemas.microsoft.com/office/drawing/2014/main" id="{B07744B2-2AA2-F782-61F1-9A831F6FB2D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0D70B32-95DC-F7A7-D539-42A01C3186BA}"/>
              </a:ext>
            </a:extLst>
          </p:cNvPr>
          <p:cNvSpPr>
            <a:spLocks noGrp="1"/>
          </p:cNvSpPr>
          <p:nvPr>
            <p:ph type="sldNum" sz="quarter" idx="12"/>
          </p:nvPr>
        </p:nvSpPr>
        <p:spPr/>
        <p:txBody>
          <a:bodyPr/>
          <a:lstStyle/>
          <a:p>
            <a:fld id="{9A570935-A2A4-4AD1-84AE-0B45CFEF7B05}" type="slidenum">
              <a:rPr lang="en-US" smtClean="0"/>
              <a:t>‹#›</a:t>
            </a:fld>
            <a:endParaRPr lang="en-US"/>
          </a:p>
        </p:txBody>
      </p:sp>
    </p:spTree>
    <p:extLst>
      <p:ext uri="{BB962C8B-B14F-4D97-AF65-F5344CB8AC3E}">
        <p14:creationId xmlns:p14="http://schemas.microsoft.com/office/powerpoint/2010/main" val="27119321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6">
                <a:lumMod val="20000"/>
                <a:lumOff val="80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tileRect/>
        </a:gra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DF8E157-36B9-17B3-55A8-EE609F82C7B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7EE66F18-83B6-4820-F3EC-EFF876A4207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85C35B9-1088-6525-CB49-01674FFD84D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568C3840-A20C-419E-91EE-FFC17DCCD7F0}" type="datetimeFigureOut">
              <a:rPr lang="en-US" smtClean="0"/>
              <a:t>3/24/2025</a:t>
            </a:fld>
            <a:endParaRPr lang="en-US"/>
          </a:p>
        </p:txBody>
      </p:sp>
      <p:sp>
        <p:nvSpPr>
          <p:cNvPr id="5" name="Footer Placeholder 4">
            <a:extLst>
              <a:ext uri="{FF2B5EF4-FFF2-40B4-BE49-F238E27FC236}">
                <a16:creationId xmlns:a16="http://schemas.microsoft.com/office/drawing/2014/main" id="{AFD4D46A-95DA-89DB-40F6-0C60C6F5B1E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77779CE9-5B07-65D0-1A62-08B4DE9CDDC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9A570935-A2A4-4AD1-84AE-0B45CFEF7B05}" type="slidenum">
              <a:rPr lang="en-US" smtClean="0"/>
              <a:t>‹#›</a:t>
            </a:fld>
            <a:endParaRPr lang="en-US"/>
          </a:p>
        </p:txBody>
      </p:sp>
    </p:spTree>
    <p:extLst>
      <p:ext uri="{BB962C8B-B14F-4D97-AF65-F5344CB8AC3E}">
        <p14:creationId xmlns:p14="http://schemas.microsoft.com/office/powerpoint/2010/main" val="350312041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10.xml"/><Relationship Id="rId1" Type="http://schemas.openxmlformats.org/officeDocument/2006/relationships/slideLayout" Target="../slideLayouts/slideLayout4.xml"/><Relationship Id="rId4" Type="http://schemas.openxmlformats.org/officeDocument/2006/relationships/hyperlink" Target="https://pixnio.com/objects/books/education-knowledge-wisdom-library-book-literature-study" TargetMode="External"/></Relationships>
</file>

<file path=ppt/slides/_rels/slide11.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11.xml"/><Relationship Id="rId1" Type="http://schemas.openxmlformats.org/officeDocument/2006/relationships/slideLayout" Target="../slideLayouts/slideLayout4.xml"/><Relationship Id="rId4" Type="http://schemas.openxmlformats.org/officeDocument/2006/relationships/hyperlink" Target="https://pixnio.com/objects/books/education-knowledge-wisdom-library-book-literature-study" TargetMode="External"/></Relationships>
</file>

<file path=ppt/slides/_rels/slide12.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12.xml"/><Relationship Id="rId1" Type="http://schemas.openxmlformats.org/officeDocument/2006/relationships/slideLayout" Target="../slideLayouts/slideLayout4.xml"/><Relationship Id="rId4" Type="http://schemas.openxmlformats.org/officeDocument/2006/relationships/hyperlink" Target="https://pixnio.com/objects/books/education-knowledge-wisdom-library-book-literature-study" TargetMode="External"/></Relationships>
</file>

<file path=ppt/slides/_rels/slide13.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13.xml"/><Relationship Id="rId1" Type="http://schemas.openxmlformats.org/officeDocument/2006/relationships/slideLayout" Target="../slideLayouts/slideLayout4.xml"/><Relationship Id="rId4" Type="http://schemas.openxmlformats.org/officeDocument/2006/relationships/hyperlink" Target="https://pixnio.com/objects/books/education-knowledge-wisdom-library-book-literature-study" TargetMode="External"/></Relationships>
</file>

<file path=ppt/slides/_rels/slide14.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14.xml"/><Relationship Id="rId1" Type="http://schemas.openxmlformats.org/officeDocument/2006/relationships/slideLayout" Target="../slideLayouts/slideLayout4.xml"/><Relationship Id="rId4" Type="http://schemas.openxmlformats.org/officeDocument/2006/relationships/hyperlink" Target="https://pixnio.com/objects/books/education-knowledge-wisdom-library-book-literature-study" TargetMode="External"/></Relationships>
</file>

<file path=ppt/slides/_rels/slide15.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15.xml"/><Relationship Id="rId1" Type="http://schemas.openxmlformats.org/officeDocument/2006/relationships/slideLayout" Target="../slideLayouts/slideLayout4.xml"/><Relationship Id="rId4" Type="http://schemas.openxmlformats.org/officeDocument/2006/relationships/hyperlink" Target="https://pixnio.com/objects/books/education-knowledge-wisdom-library-book-literature-study" TargetMode="External"/></Relationships>
</file>

<file path=ppt/slides/_rels/slide16.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16.xml"/><Relationship Id="rId1" Type="http://schemas.openxmlformats.org/officeDocument/2006/relationships/slideLayout" Target="../slideLayouts/slideLayout4.xml"/><Relationship Id="rId4" Type="http://schemas.openxmlformats.org/officeDocument/2006/relationships/hyperlink" Target="https://pixnio.com/objects/books/education-knowledge-wisdom-library-book-literature-study" TargetMode="External"/></Relationships>
</file>

<file path=ppt/slides/_rels/slide17.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17.xml"/><Relationship Id="rId1" Type="http://schemas.openxmlformats.org/officeDocument/2006/relationships/slideLayout" Target="../slideLayouts/slideLayout4.xml"/><Relationship Id="rId4" Type="http://schemas.openxmlformats.org/officeDocument/2006/relationships/hyperlink" Target="https://pixnio.com/objects/books/education-knowledge-wisdom-library-book-literature-study" TargetMode="External"/></Relationships>
</file>

<file path=ppt/slides/_rels/slide18.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18.xml"/><Relationship Id="rId1" Type="http://schemas.openxmlformats.org/officeDocument/2006/relationships/slideLayout" Target="../slideLayouts/slideLayout4.xml"/><Relationship Id="rId4" Type="http://schemas.openxmlformats.org/officeDocument/2006/relationships/hyperlink" Target="https://pixnio.com/objects/books/education-knowledge-wisdom-library-book-literature-study" TargetMode="External"/></Relationships>
</file>

<file path=ppt/slides/_rels/slide19.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19.xml"/><Relationship Id="rId1" Type="http://schemas.openxmlformats.org/officeDocument/2006/relationships/slideLayout" Target="../slideLayouts/slideLayout4.xml"/><Relationship Id="rId4" Type="http://schemas.openxmlformats.org/officeDocument/2006/relationships/hyperlink" Target="https://www.wallpaperflare.com/search?wallpaper=cosmos" TargetMode="Externa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6.xml"/><Relationship Id="rId1" Type="http://schemas.openxmlformats.org/officeDocument/2006/relationships/slideLayout" Target="../slideLayouts/slideLayout4.xml"/><Relationship Id="rId4" Type="http://schemas.openxmlformats.org/officeDocument/2006/relationships/hyperlink" Target="https://pixnio.com/objects/books/education-knowledge-wisdom-library-book-literature-study" TargetMode="External"/></Relationships>
</file>

<file path=ppt/slides/_rels/slide7.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7.xml"/><Relationship Id="rId1" Type="http://schemas.openxmlformats.org/officeDocument/2006/relationships/slideLayout" Target="../slideLayouts/slideLayout4.xml"/><Relationship Id="rId4" Type="http://schemas.openxmlformats.org/officeDocument/2006/relationships/hyperlink" Target="https://pixnio.com/objects/books/education-knowledge-wisdom-library-book-literature-study" TargetMode="External"/></Relationships>
</file>

<file path=ppt/slides/_rels/slide8.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8.xml"/><Relationship Id="rId1" Type="http://schemas.openxmlformats.org/officeDocument/2006/relationships/slideLayout" Target="../slideLayouts/slideLayout4.xml"/><Relationship Id="rId4" Type="http://schemas.openxmlformats.org/officeDocument/2006/relationships/hyperlink" Target="https://pixnio.com/objects/books/education-knowledge-wisdom-library-book-literature-study" TargetMode="External"/></Relationships>
</file>

<file path=ppt/slides/_rels/slide9.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9.xml"/><Relationship Id="rId1" Type="http://schemas.openxmlformats.org/officeDocument/2006/relationships/slideLayout" Target="../slideLayouts/slideLayout4.xml"/><Relationship Id="rId4" Type="http://schemas.openxmlformats.org/officeDocument/2006/relationships/hyperlink" Target="https://pixnio.com/objects/books/education-knowledge-wisdom-library-book-literature-study"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D719DD5-274E-9394-75AB-3453E4F5EA72}"/>
            </a:ext>
          </a:extLst>
        </p:cNvPr>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5F176B38-7D67-27E7-34A0-67663237332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799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Bierstadt"/>
              <a:ea typeface="+mn-ea"/>
              <a:cs typeface="+mn-cs"/>
            </a:endParaRPr>
          </a:p>
        </p:txBody>
      </p:sp>
      <p:sp>
        <p:nvSpPr>
          <p:cNvPr id="3" name="Content Placeholder 2">
            <a:extLst>
              <a:ext uri="{FF2B5EF4-FFF2-40B4-BE49-F238E27FC236}">
                <a16:creationId xmlns:a16="http://schemas.microsoft.com/office/drawing/2014/main" id="{42966C9A-16FE-CBB9-C457-3ADD349B384D}"/>
              </a:ext>
            </a:extLst>
          </p:cNvPr>
          <p:cNvSpPr>
            <a:spLocks noGrp="1"/>
          </p:cNvSpPr>
          <p:nvPr>
            <p:ph idx="1"/>
          </p:nvPr>
        </p:nvSpPr>
        <p:spPr>
          <a:xfrm>
            <a:off x="563526" y="1049591"/>
            <a:ext cx="10909004" cy="2608009"/>
          </a:xfrm>
        </p:spPr>
        <p:txBody>
          <a:bodyPr>
            <a:noAutofit/>
          </a:bodyPr>
          <a:lstStyle/>
          <a:p>
            <a:pPr marL="0" indent="0" algn="ctr">
              <a:buNone/>
            </a:pPr>
            <a:r>
              <a:rPr lang="en-US" sz="7200" b="1" dirty="0">
                <a:solidFill>
                  <a:srgbClr val="7030A0"/>
                </a:solidFill>
                <a:effectLst/>
                <a:latin typeface="+mj-lt"/>
              </a:rPr>
              <a:t>The Authority of Scripture</a:t>
            </a:r>
          </a:p>
          <a:p>
            <a:pPr marL="0" indent="0" algn="ctr">
              <a:buNone/>
            </a:pPr>
            <a:r>
              <a:rPr lang="en-US" sz="7200" b="1" dirty="0">
                <a:solidFill>
                  <a:srgbClr val="7030A0"/>
                </a:solidFill>
                <a:latin typeface="+mj-lt"/>
              </a:rPr>
              <a:t>in a</a:t>
            </a:r>
          </a:p>
          <a:p>
            <a:pPr marL="0" indent="0" algn="ctr">
              <a:buNone/>
            </a:pPr>
            <a:r>
              <a:rPr lang="en-US" sz="7200" b="1" dirty="0">
                <a:solidFill>
                  <a:srgbClr val="7030A0"/>
                </a:solidFill>
                <a:latin typeface="+mj-lt"/>
              </a:rPr>
              <a:t>Morally Relativistic World</a:t>
            </a:r>
          </a:p>
        </p:txBody>
      </p:sp>
      <p:sp>
        <p:nvSpPr>
          <p:cNvPr id="4" name="TextBox 3">
            <a:extLst>
              <a:ext uri="{FF2B5EF4-FFF2-40B4-BE49-F238E27FC236}">
                <a16:creationId xmlns:a16="http://schemas.microsoft.com/office/drawing/2014/main" id="{AAFC930B-81E0-A425-1FEC-40BC408182C0}"/>
              </a:ext>
            </a:extLst>
          </p:cNvPr>
          <p:cNvSpPr txBox="1"/>
          <p:nvPr/>
        </p:nvSpPr>
        <p:spPr>
          <a:xfrm>
            <a:off x="401379" y="5998167"/>
            <a:ext cx="6097772" cy="646331"/>
          </a:xfrm>
          <a:prstGeom prst="rect">
            <a:avLst/>
          </a:prstGeom>
          <a:noFill/>
        </p:spPr>
        <p:txBody>
          <a:bodyPr wrap="square">
            <a:spAutoFit/>
          </a:bodyPr>
          <a:lstStyle/>
          <a:p>
            <a:r>
              <a:rPr lang="en-US" sz="1800" b="1" dirty="0">
                <a:solidFill>
                  <a:srgbClr val="7030A0"/>
                </a:solidFill>
                <a:latin typeface="+mj-lt"/>
              </a:rPr>
              <a:t>Richard Watson</a:t>
            </a:r>
          </a:p>
          <a:p>
            <a:r>
              <a:rPr lang="en-US" b="1" dirty="0">
                <a:solidFill>
                  <a:srgbClr val="7030A0"/>
                </a:solidFill>
                <a:latin typeface="+mj-lt"/>
              </a:rPr>
              <a:t>Bible Class: Sunday, March 23, 2025</a:t>
            </a:r>
            <a:endParaRPr lang="en-US" dirty="0"/>
          </a:p>
        </p:txBody>
      </p:sp>
    </p:spTree>
    <p:extLst>
      <p:ext uri="{BB962C8B-B14F-4D97-AF65-F5344CB8AC3E}">
        <p14:creationId xmlns:p14="http://schemas.microsoft.com/office/powerpoint/2010/main" val="405669745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FF602DF-14F4-9483-926D-E85E5C2D94F5}"/>
            </a:ext>
          </a:extLst>
        </p:cNvPr>
        <p:cNvGrpSpPr/>
        <p:nvPr/>
      </p:nvGrpSpPr>
      <p:grpSpPr>
        <a:xfrm>
          <a:off x="0" y="0"/>
          <a:ext cx="0" cy="0"/>
          <a:chOff x="0" y="0"/>
          <a:chExt cx="0" cy="0"/>
        </a:xfrm>
      </p:grpSpPr>
      <p:cxnSp>
        <p:nvCxnSpPr>
          <p:cNvPr id="10" name="Straight Connector 9">
            <a:extLst>
              <a:ext uri="{FF2B5EF4-FFF2-40B4-BE49-F238E27FC236}">
                <a16:creationId xmlns:a16="http://schemas.microsoft.com/office/drawing/2014/main" id="{A97EE76B-FF01-914F-ADBA-383914F0939E}"/>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713232" y="1031001"/>
            <a:ext cx="978862" cy="0"/>
          </a:xfrm>
          <a:prstGeom prst="line">
            <a:avLst/>
          </a:prstGeom>
          <a:ln w="76200"/>
        </p:spPr>
        <p:style>
          <a:lnRef idx="1">
            <a:schemeClr val="accent1"/>
          </a:lnRef>
          <a:fillRef idx="0">
            <a:schemeClr val="accent1"/>
          </a:fillRef>
          <a:effectRef idx="0">
            <a:schemeClr val="accent1"/>
          </a:effectRef>
          <a:fontRef idx="minor">
            <a:schemeClr val="tx1"/>
          </a:fontRef>
        </p:style>
      </p:cxnSp>
      <p:sp useBgFill="1">
        <p:nvSpPr>
          <p:cNvPr id="12" name="Rectangle 11">
            <a:extLst>
              <a:ext uri="{FF2B5EF4-FFF2-40B4-BE49-F238E27FC236}">
                <a16:creationId xmlns:a16="http://schemas.microsoft.com/office/drawing/2014/main" id="{4A12C99D-9018-1989-F199-D0B22FA39CA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Content Placeholder 4">
            <a:extLst>
              <a:ext uri="{FF2B5EF4-FFF2-40B4-BE49-F238E27FC236}">
                <a16:creationId xmlns:a16="http://schemas.microsoft.com/office/drawing/2014/main" id="{599592B5-72DC-FA35-7C47-95EB8ABB22D8}"/>
              </a:ext>
            </a:extLst>
          </p:cNvPr>
          <p:cNvPicPr>
            <a:picLocks noGrp="1" noChangeAspect="1"/>
          </p:cNvPicPr>
          <p:nvPr>
            <p:ph sz="half" idx="1"/>
          </p:nvPr>
        </p:nvPicPr>
        <p:blipFill>
          <a:blip r:embed="rId3">
            <a:extLst>
              <a:ext uri="{28A0092B-C50C-407E-A947-70E740481C1C}">
                <a14:useLocalDpi xmlns:a14="http://schemas.microsoft.com/office/drawing/2010/main" val="0"/>
              </a:ext>
              <a:ext uri="{837473B0-CC2E-450A-ABE3-18F120FF3D39}">
                <a1611:picAttrSrcUrl xmlns:a1611="http://schemas.microsoft.com/office/drawing/2016/11/main" r:id="rId4"/>
              </a:ext>
            </a:extLst>
          </a:blip>
          <a:srcRect l="25600" r="25600"/>
          <a:stretch/>
        </p:blipFill>
        <p:spPr>
          <a:xfrm>
            <a:off x="196645" y="590077"/>
            <a:ext cx="3903406" cy="5159214"/>
          </a:xfrm>
          <a:prstGeom prst="rect">
            <a:avLst/>
          </a:prstGeom>
          <a:effectLst>
            <a:softEdge rad="330200"/>
          </a:effectLst>
          <a:scene3d>
            <a:camera prst="orthographicFront"/>
            <a:lightRig rig="flood" dir="t"/>
          </a:scene3d>
        </p:spPr>
      </p:pic>
      <p:cxnSp>
        <p:nvCxnSpPr>
          <p:cNvPr id="14" name="Straight Connector 13">
            <a:extLst>
              <a:ext uri="{FF2B5EF4-FFF2-40B4-BE49-F238E27FC236}">
                <a16:creationId xmlns:a16="http://schemas.microsoft.com/office/drawing/2014/main" id="{8287A9B0-2EE0-2EE4-C374-FD1D703E9294}"/>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V="1">
            <a:off x="0" y="6267922"/>
            <a:ext cx="4416552" cy="1"/>
          </a:xfrm>
          <a:prstGeom prst="line">
            <a:avLst/>
          </a:prstGeom>
          <a:ln w="76200"/>
        </p:spPr>
        <p:style>
          <a:lnRef idx="1">
            <a:schemeClr val="accent1"/>
          </a:lnRef>
          <a:fillRef idx="0">
            <a:schemeClr val="accent1"/>
          </a:fillRef>
          <a:effectRef idx="0">
            <a:schemeClr val="accent1"/>
          </a:effectRef>
          <a:fontRef idx="minor">
            <a:schemeClr val="tx1"/>
          </a:fontRef>
        </p:style>
      </p:cxnSp>
      <p:sp>
        <p:nvSpPr>
          <p:cNvPr id="2" name="Title 1">
            <a:extLst>
              <a:ext uri="{FF2B5EF4-FFF2-40B4-BE49-F238E27FC236}">
                <a16:creationId xmlns:a16="http://schemas.microsoft.com/office/drawing/2014/main" id="{FFF30AFF-9C56-FBD4-CBA4-D5021A4A2ECC}"/>
              </a:ext>
            </a:extLst>
          </p:cNvPr>
          <p:cNvSpPr>
            <a:spLocks noGrp="1"/>
          </p:cNvSpPr>
          <p:nvPr>
            <p:ph type="title"/>
          </p:nvPr>
        </p:nvSpPr>
        <p:spPr>
          <a:xfrm>
            <a:off x="4416552" y="914400"/>
            <a:ext cx="7411654" cy="511277"/>
          </a:xfrm>
        </p:spPr>
        <p:txBody>
          <a:bodyPr vert="horz" lIns="91440" tIns="45720" rIns="91440" bIns="45720" rtlCol="0" anchor="t">
            <a:normAutofit/>
          </a:bodyPr>
          <a:lstStyle/>
          <a:p>
            <a:r>
              <a:rPr lang="en-US" sz="2800" b="1" dirty="0"/>
              <a:t>On Whose Knowledge do we Rely?</a:t>
            </a:r>
          </a:p>
        </p:txBody>
      </p:sp>
      <p:sp>
        <p:nvSpPr>
          <p:cNvPr id="4" name="Content Placeholder 3">
            <a:extLst>
              <a:ext uri="{FF2B5EF4-FFF2-40B4-BE49-F238E27FC236}">
                <a16:creationId xmlns:a16="http://schemas.microsoft.com/office/drawing/2014/main" id="{1071A5C7-4973-33D2-C9E2-569FD1FA8F5E}"/>
              </a:ext>
            </a:extLst>
          </p:cNvPr>
          <p:cNvSpPr>
            <a:spLocks noGrp="1"/>
          </p:cNvSpPr>
          <p:nvPr>
            <p:ph sz="half" idx="2"/>
            <p:extLst>
              <p:ext uri="{E7BDC344-281C-4309-B0C6-D0EE65EED2A8}">
                <p202:designPr xmlns:p202="http://schemas.microsoft.com/office/powerpoint/2020/02/main">
                  <p202:designTagLst>
                    <p202:designTag name="ARCH:1:CLS" val="InformationBlock"/>
                    <p202:designTag name="ARCH:1:VSVAR" val="TitledTextBox"/>
                  </p202:designTagLst>
                </p202:designPr>
              </p:ext>
            </p:extLst>
          </p:nvPr>
        </p:nvSpPr>
        <p:spPr>
          <a:xfrm>
            <a:off x="4416552" y="2219612"/>
            <a:ext cx="7114458" cy="3178298"/>
          </a:xfrm>
        </p:spPr>
        <p:txBody>
          <a:bodyPr>
            <a:noAutofit/>
          </a:bodyPr>
          <a:lstStyle/>
          <a:p>
            <a:pPr marL="0" indent="0">
              <a:spcBef>
                <a:spcPts val="2500"/>
              </a:spcBef>
              <a:buNone/>
            </a:pPr>
            <a:r>
              <a:rPr lang="en-US" sz="2400" b="1" dirty="0"/>
              <a:t>The blood of animals carries diseases</a:t>
            </a:r>
          </a:p>
          <a:p>
            <a:pPr marL="0" indent="0">
              <a:spcBef>
                <a:spcPts val="2500"/>
              </a:spcBef>
              <a:buNone/>
            </a:pPr>
            <a:r>
              <a:rPr lang="en-US" sz="2400" dirty="0"/>
              <a:t>Confirmed by Science in the 1600’s</a:t>
            </a:r>
          </a:p>
          <a:p>
            <a:pPr marL="0" indent="0">
              <a:spcBef>
                <a:spcPts val="2500"/>
              </a:spcBef>
              <a:buNone/>
            </a:pPr>
            <a:r>
              <a:rPr lang="en-US" sz="2400" dirty="0"/>
              <a:t>Confirmed by God in Leviticus 17:13</a:t>
            </a:r>
            <a:br>
              <a:rPr lang="en-US" sz="2400" dirty="0"/>
            </a:br>
            <a:r>
              <a:rPr lang="en-US" sz="2400" dirty="0"/>
              <a:t>“</a:t>
            </a:r>
            <a:r>
              <a:rPr lang="en-US" sz="2400" i="1" dirty="0"/>
              <a:t>Any one also of the people of Israel, or of the strangers who sojourn among them, who takes in hunting any beast or bird that may be eaten shall pour out its blood and cover it with earth.”</a:t>
            </a:r>
          </a:p>
        </p:txBody>
      </p:sp>
    </p:spTree>
    <p:extLst>
      <p:ext uri="{BB962C8B-B14F-4D97-AF65-F5344CB8AC3E}">
        <p14:creationId xmlns:p14="http://schemas.microsoft.com/office/powerpoint/2010/main" val="252607717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grpId="0" nodeType="after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p:cTn id="7" dur="1000" fill="hold"/>
                                        <p:tgtEl>
                                          <p:spTgt spid="4">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4">
                                            <p:txEl>
                                              <p:pRg st="0" end="0"/>
                                            </p:txEl>
                                          </p:spTgt>
                                        </p:tgtEl>
                                        <p:attrNameLst>
                                          <p:attrName>ppt_h</p:attrName>
                                        </p:attrNameLst>
                                      </p:cBhvr>
                                      <p:tavLst>
                                        <p:tav tm="0">
                                          <p:val>
                                            <p:fltVal val="0"/>
                                          </p:val>
                                        </p:tav>
                                        <p:tav tm="100000">
                                          <p:val>
                                            <p:strVal val="#ppt_h"/>
                                          </p:val>
                                        </p:tav>
                                      </p:tavLst>
                                    </p:anim>
                                    <p:animEffect transition="in" filter="fade">
                                      <p:cBhvr>
                                        <p:cTn id="9" dur="1000"/>
                                        <p:tgtEl>
                                          <p:spTgt spid="4">
                                            <p:txEl>
                                              <p:pRg st="0" end="0"/>
                                            </p:txEl>
                                          </p:spTgt>
                                        </p:tgtEl>
                                      </p:cBhvr>
                                    </p:animEffect>
                                  </p:childTnLst>
                                </p:cTn>
                              </p:par>
                            </p:childTnLst>
                          </p:cTn>
                        </p:par>
                        <p:par>
                          <p:cTn id="10" fill="hold">
                            <p:stCondLst>
                              <p:cond delay="1000"/>
                            </p:stCondLst>
                            <p:childTnLst>
                              <p:par>
                                <p:cTn id="11" presetID="53" presetClass="entr" presetSubtype="16" fill="hold" grpId="0" nodeType="afterEffect">
                                  <p:stCondLst>
                                    <p:cond delay="0"/>
                                  </p:stCondLst>
                                  <p:childTnLst>
                                    <p:set>
                                      <p:cBhvr>
                                        <p:cTn id="12" dur="1" fill="hold">
                                          <p:stCondLst>
                                            <p:cond delay="0"/>
                                          </p:stCondLst>
                                        </p:cTn>
                                        <p:tgtEl>
                                          <p:spTgt spid="4">
                                            <p:txEl>
                                              <p:pRg st="1" end="1"/>
                                            </p:txEl>
                                          </p:spTgt>
                                        </p:tgtEl>
                                        <p:attrNameLst>
                                          <p:attrName>style.visibility</p:attrName>
                                        </p:attrNameLst>
                                      </p:cBhvr>
                                      <p:to>
                                        <p:strVal val="visible"/>
                                      </p:to>
                                    </p:set>
                                    <p:anim calcmode="lin" valueType="num">
                                      <p:cBhvr>
                                        <p:cTn id="13" dur="1000" fill="hold"/>
                                        <p:tgtEl>
                                          <p:spTgt spid="4">
                                            <p:txEl>
                                              <p:pRg st="1" end="1"/>
                                            </p:txEl>
                                          </p:spTgt>
                                        </p:tgtEl>
                                        <p:attrNameLst>
                                          <p:attrName>ppt_w</p:attrName>
                                        </p:attrNameLst>
                                      </p:cBhvr>
                                      <p:tavLst>
                                        <p:tav tm="0">
                                          <p:val>
                                            <p:fltVal val="0"/>
                                          </p:val>
                                        </p:tav>
                                        <p:tav tm="100000">
                                          <p:val>
                                            <p:strVal val="#ppt_w"/>
                                          </p:val>
                                        </p:tav>
                                      </p:tavLst>
                                    </p:anim>
                                    <p:anim calcmode="lin" valueType="num">
                                      <p:cBhvr>
                                        <p:cTn id="14" dur="1000" fill="hold"/>
                                        <p:tgtEl>
                                          <p:spTgt spid="4">
                                            <p:txEl>
                                              <p:pRg st="1" end="1"/>
                                            </p:txEl>
                                          </p:spTgt>
                                        </p:tgtEl>
                                        <p:attrNameLst>
                                          <p:attrName>ppt_h</p:attrName>
                                        </p:attrNameLst>
                                      </p:cBhvr>
                                      <p:tavLst>
                                        <p:tav tm="0">
                                          <p:val>
                                            <p:fltVal val="0"/>
                                          </p:val>
                                        </p:tav>
                                        <p:tav tm="100000">
                                          <p:val>
                                            <p:strVal val="#ppt_h"/>
                                          </p:val>
                                        </p:tav>
                                      </p:tavLst>
                                    </p:anim>
                                    <p:animEffect transition="in" filter="fade">
                                      <p:cBhvr>
                                        <p:cTn id="15" dur="1000"/>
                                        <p:tgtEl>
                                          <p:spTgt spid="4">
                                            <p:txEl>
                                              <p:pRg st="1" end="1"/>
                                            </p:txEl>
                                          </p:spTgt>
                                        </p:tgtEl>
                                      </p:cBhvr>
                                    </p:animEffect>
                                  </p:childTnLst>
                                </p:cTn>
                              </p:par>
                            </p:childTnLst>
                          </p:cTn>
                        </p:par>
                        <p:par>
                          <p:cTn id="16" fill="hold">
                            <p:stCondLst>
                              <p:cond delay="2000"/>
                            </p:stCondLst>
                            <p:childTnLst>
                              <p:par>
                                <p:cTn id="17" presetID="53" presetClass="entr" presetSubtype="16" fill="hold" grpId="0" nodeType="afterEffect">
                                  <p:stCondLst>
                                    <p:cond delay="0"/>
                                  </p:stCondLst>
                                  <p:childTnLst>
                                    <p:set>
                                      <p:cBhvr>
                                        <p:cTn id="18" dur="1" fill="hold">
                                          <p:stCondLst>
                                            <p:cond delay="0"/>
                                          </p:stCondLst>
                                        </p:cTn>
                                        <p:tgtEl>
                                          <p:spTgt spid="4">
                                            <p:txEl>
                                              <p:pRg st="2" end="2"/>
                                            </p:txEl>
                                          </p:spTgt>
                                        </p:tgtEl>
                                        <p:attrNameLst>
                                          <p:attrName>style.visibility</p:attrName>
                                        </p:attrNameLst>
                                      </p:cBhvr>
                                      <p:to>
                                        <p:strVal val="visible"/>
                                      </p:to>
                                    </p:set>
                                    <p:anim calcmode="lin" valueType="num">
                                      <p:cBhvr>
                                        <p:cTn id="19" dur="1000" fill="hold"/>
                                        <p:tgtEl>
                                          <p:spTgt spid="4">
                                            <p:txEl>
                                              <p:pRg st="2" end="2"/>
                                            </p:txEl>
                                          </p:spTgt>
                                        </p:tgtEl>
                                        <p:attrNameLst>
                                          <p:attrName>ppt_w</p:attrName>
                                        </p:attrNameLst>
                                      </p:cBhvr>
                                      <p:tavLst>
                                        <p:tav tm="0">
                                          <p:val>
                                            <p:fltVal val="0"/>
                                          </p:val>
                                        </p:tav>
                                        <p:tav tm="100000">
                                          <p:val>
                                            <p:strVal val="#ppt_w"/>
                                          </p:val>
                                        </p:tav>
                                      </p:tavLst>
                                    </p:anim>
                                    <p:anim calcmode="lin" valueType="num">
                                      <p:cBhvr>
                                        <p:cTn id="20" dur="1000" fill="hold"/>
                                        <p:tgtEl>
                                          <p:spTgt spid="4">
                                            <p:txEl>
                                              <p:pRg st="2" end="2"/>
                                            </p:txEl>
                                          </p:spTgt>
                                        </p:tgtEl>
                                        <p:attrNameLst>
                                          <p:attrName>ppt_h</p:attrName>
                                        </p:attrNameLst>
                                      </p:cBhvr>
                                      <p:tavLst>
                                        <p:tav tm="0">
                                          <p:val>
                                            <p:fltVal val="0"/>
                                          </p:val>
                                        </p:tav>
                                        <p:tav tm="100000">
                                          <p:val>
                                            <p:strVal val="#ppt_h"/>
                                          </p:val>
                                        </p:tav>
                                      </p:tavLst>
                                    </p:anim>
                                    <p:animEffect transition="in" filter="fade">
                                      <p:cBhvr>
                                        <p:cTn id="21" dur="1000"/>
                                        <p:tgtEl>
                                          <p:spTgt spid="4">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DEC88CA-1503-D4C6-BDD0-63A5FD6B52ED}"/>
            </a:ext>
          </a:extLst>
        </p:cNvPr>
        <p:cNvGrpSpPr/>
        <p:nvPr/>
      </p:nvGrpSpPr>
      <p:grpSpPr>
        <a:xfrm>
          <a:off x="0" y="0"/>
          <a:ext cx="0" cy="0"/>
          <a:chOff x="0" y="0"/>
          <a:chExt cx="0" cy="0"/>
        </a:xfrm>
      </p:grpSpPr>
      <p:cxnSp>
        <p:nvCxnSpPr>
          <p:cNvPr id="10" name="Straight Connector 9">
            <a:extLst>
              <a:ext uri="{FF2B5EF4-FFF2-40B4-BE49-F238E27FC236}">
                <a16:creationId xmlns:a16="http://schemas.microsoft.com/office/drawing/2014/main" id="{1B964B49-7BC9-29AC-E753-B3F769C39FC3}"/>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713232" y="1031001"/>
            <a:ext cx="978862" cy="0"/>
          </a:xfrm>
          <a:prstGeom prst="line">
            <a:avLst/>
          </a:prstGeom>
          <a:ln w="76200"/>
        </p:spPr>
        <p:style>
          <a:lnRef idx="1">
            <a:schemeClr val="accent1"/>
          </a:lnRef>
          <a:fillRef idx="0">
            <a:schemeClr val="accent1"/>
          </a:fillRef>
          <a:effectRef idx="0">
            <a:schemeClr val="accent1"/>
          </a:effectRef>
          <a:fontRef idx="minor">
            <a:schemeClr val="tx1"/>
          </a:fontRef>
        </p:style>
      </p:cxnSp>
      <p:sp useBgFill="1">
        <p:nvSpPr>
          <p:cNvPr id="12" name="Rectangle 11">
            <a:extLst>
              <a:ext uri="{FF2B5EF4-FFF2-40B4-BE49-F238E27FC236}">
                <a16:creationId xmlns:a16="http://schemas.microsoft.com/office/drawing/2014/main" id="{126E9256-78BA-5934-A9E6-F8CD31B9DEC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Content Placeholder 4">
            <a:extLst>
              <a:ext uri="{FF2B5EF4-FFF2-40B4-BE49-F238E27FC236}">
                <a16:creationId xmlns:a16="http://schemas.microsoft.com/office/drawing/2014/main" id="{3614D3E3-D8ED-A2B3-942C-9FD40325DEBA}"/>
              </a:ext>
            </a:extLst>
          </p:cNvPr>
          <p:cNvPicPr>
            <a:picLocks noGrp="1" noChangeAspect="1"/>
          </p:cNvPicPr>
          <p:nvPr>
            <p:ph sz="half" idx="1"/>
          </p:nvPr>
        </p:nvPicPr>
        <p:blipFill>
          <a:blip r:embed="rId3">
            <a:extLst>
              <a:ext uri="{28A0092B-C50C-407E-A947-70E740481C1C}">
                <a14:useLocalDpi xmlns:a14="http://schemas.microsoft.com/office/drawing/2010/main" val="0"/>
              </a:ext>
              <a:ext uri="{837473B0-CC2E-450A-ABE3-18F120FF3D39}">
                <a1611:picAttrSrcUrl xmlns:a1611="http://schemas.microsoft.com/office/drawing/2016/11/main" r:id="rId4"/>
              </a:ext>
            </a:extLst>
          </a:blip>
          <a:srcRect l="25600" r="25600"/>
          <a:stretch/>
        </p:blipFill>
        <p:spPr>
          <a:xfrm>
            <a:off x="196645" y="590077"/>
            <a:ext cx="3903406" cy="5159214"/>
          </a:xfrm>
          <a:prstGeom prst="rect">
            <a:avLst/>
          </a:prstGeom>
          <a:effectLst>
            <a:softEdge rad="330200"/>
          </a:effectLst>
          <a:scene3d>
            <a:camera prst="orthographicFront"/>
            <a:lightRig rig="flood" dir="t"/>
          </a:scene3d>
        </p:spPr>
      </p:pic>
      <p:cxnSp>
        <p:nvCxnSpPr>
          <p:cNvPr id="14" name="Straight Connector 13">
            <a:extLst>
              <a:ext uri="{FF2B5EF4-FFF2-40B4-BE49-F238E27FC236}">
                <a16:creationId xmlns:a16="http://schemas.microsoft.com/office/drawing/2014/main" id="{74036FC6-FA76-0F1C-70F3-EC91B0FAC77A}"/>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V="1">
            <a:off x="0" y="6267922"/>
            <a:ext cx="4416552" cy="1"/>
          </a:xfrm>
          <a:prstGeom prst="line">
            <a:avLst/>
          </a:prstGeom>
          <a:ln w="76200"/>
        </p:spPr>
        <p:style>
          <a:lnRef idx="1">
            <a:schemeClr val="accent1"/>
          </a:lnRef>
          <a:fillRef idx="0">
            <a:schemeClr val="accent1"/>
          </a:fillRef>
          <a:effectRef idx="0">
            <a:schemeClr val="accent1"/>
          </a:effectRef>
          <a:fontRef idx="minor">
            <a:schemeClr val="tx1"/>
          </a:fontRef>
        </p:style>
      </p:cxnSp>
      <p:sp>
        <p:nvSpPr>
          <p:cNvPr id="2" name="Title 1">
            <a:extLst>
              <a:ext uri="{FF2B5EF4-FFF2-40B4-BE49-F238E27FC236}">
                <a16:creationId xmlns:a16="http://schemas.microsoft.com/office/drawing/2014/main" id="{7CA0622C-9DD0-2BCB-CB2D-AFD88652C915}"/>
              </a:ext>
            </a:extLst>
          </p:cNvPr>
          <p:cNvSpPr>
            <a:spLocks noGrp="1"/>
          </p:cNvSpPr>
          <p:nvPr>
            <p:ph type="title"/>
          </p:nvPr>
        </p:nvSpPr>
        <p:spPr>
          <a:xfrm>
            <a:off x="4416552" y="914400"/>
            <a:ext cx="7411654" cy="511277"/>
          </a:xfrm>
        </p:spPr>
        <p:txBody>
          <a:bodyPr vert="horz" lIns="91440" tIns="45720" rIns="91440" bIns="45720" rtlCol="0" anchor="t">
            <a:normAutofit/>
          </a:bodyPr>
          <a:lstStyle/>
          <a:p>
            <a:r>
              <a:rPr lang="en-US" sz="2800" b="1" dirty="0"/>
              <a:t>On Whose Knowledge do we Rely?</a:t>
            </a:r>
          </a:p>
        </p:txBody>
      </p:sp>
      <p:sp>
        <p:nvSpPr>
          <p:cNvPr id="4" name="Content Placeholder 3">
            <a:extLst>
              <a:ext uri="{FF2B5EF4-FFF2-40B4-BE49-F238E27FC236}">
                <a16:creationId xmlns:a16="http://schemas.microsoft.com/office/drawing/2014/main" id="{9C465F40-2F57-0E6B-2C0D-4AD8C9A4B7F2}"/>
              </a:ext>
            </a:extLst>
          </p:cNvPr>
          <p:cNvSpPr>
            <a:spLocks noGrp="1"/>
          </p:cNvSpPr>
          <p:nvPr>
            <p:ph sz="half" idx="2"/>
            <p:extLst>
              <p:ext uri="{E7BDC344-281C-4309-B0C6-D0EE65EED2A8}">
                <p202:designPr xmlns:p202="http://schemas.microsoft.com/office/powerpoint/2020/02/main">
                  <p202:designTagLst>
                    <p202:designTag name="ARCH:1:CLS" val="InformationBlock"/>
                    <p202:designTag name="ARCH:1:VSVAR" val="TitledTextBox"/>
                  </p202:designTagLst>
                </p202:designPr>
              </p:ext>
            </p:extLst>
          </p:nvPr>
        </p:nvSpPr>
        <p:spPr>
          <a:xfrm>
            <a:off x="4416552" y="2219612"/>
            <a:ext cx="7114458" cy="3178298"/>
          </a:xfrm>
        </p:spPr>
        <p:txBody>
          <a:bodyPr>
            <a:noAutofit/>
          </a:bodyPr>
          <a:lstStyle/>
          <a:p>
            <a:pPr marL="0" indent="0">
              <a:spcBef>
                <a:spcPts val="2500"/>
              </a:spcBef>
              <a:buNone/>
            </a:pPr>
            <a:r>
              <a:rPr lang="en-US" sz="2400" b="1" dirty="0"/>
              <a:t>Blood is necessary for survival of life</a:t>
            </a:r>
          </a:p>
          <a:p>
            <a:pPr marL="0" indent="0">
              <a:spcBef>
                <a:spcPts val="2500"/>
              </a:spcBef>
              <a:buNone/>
            </a:pPr>
            <a:r>
              <a:rPr lang="en-US" sz="2400" dirty="0"/>
              <a:t>Confirmed by Science in the 1800’s</a:t>
            </a:r>
          </a:p>
          <a:p>
            <a:pPr marL="0" indent="0">
              <a:spcBef>
                <a:spcPts val="2500"/>
              </a:spcBef>
              <a:buNone/>
            </a:pPr>
            <a:r>
              <a:rPr lang="en-US" sz="2400" dirty="0"/>
              <a:t>Confirmed by God in Leviticus 17:11</a:t>
            </a:r>
            <a:br>
              <a:rPr lang="en-US" sz="2400" dirty="0"/>
            </a:br>
            <a:r>
              <a:rPr lang="en-US" sz="2400" i="1" dirty="0"/>
              <a:t>For the life of the flesh is in the blood</a:t>
            </a:r>
            <a:r>
              <a:rPr lang="en-US" sz="2400" i="1"/>
              <a:t>, …</a:t>
            </a:r>
            <a:endParaRPr lang="en-US" sz="2400" i="1" dirty="0"/>
          </a:p>
        </p:txBody>
      </p:sp>
    </p:spTree>
    <p:extLst>
      <p:ext uri="{BB962C8B-B14F-4D97-AF65-F5344CB8AC3E}">
        <p14:creationId xmlns:p14="http://schemas.microsoft.com/office/powerpoint/2010/main" val="30524653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grpId="0" nodeType="after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p:cTn id="7" dur="1000" fill="hold"/>
                                        <p:tgtEl>
                                          <p:spTgt spid="4">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4">
                                            <p:txEl>
                                              <p:pRg st="0" end="0"/>
                                            </p:txEl>
                                          </p:spTgt>
                                        </p:tgtEl>
                                        <p:attrNameLst>
                                          <p:attrName>ppt_h</p:attrName>
                                        </p:attrNameLst>
                                      </p:cBhvr>
                                      <p:tavLst>
                                        <p:tav tm="0">
                                          <p:val>
                                            <p:fltVal val="0"/>
                                          </p:val>
                                        </p:tav>
                                        <p:tav tm="100000">
                                          <p:val>
                                            <p:strVal val="#ppt_h"/>
                                          </p:val>
                                        </p:tav>
                                      </p:tavLst>
                                    </p:anim>
                                    <p:animEffect transition="in" filter="fade">
                                      <p:cBhvr>
                                        <p:cTn id="9" dur="1000"/>
                                        <p:tgtEl>
                                          <p:spTgt spid="4">
                                            <p:txEl>
                                              <p:pRg st="0" end="0"/>
                                            </p:txEl>
                                          </p:spTgt>
                                        </p:tgtEl>
                                      </p:cBhvr>
                                    </p:animEffect>
                                  </p:childTnLst>
                                </p:cTn>
                              </p:par>
                            </p:childTnLst>
                          </p:cTn>
                        </p:par>
                        <p:par>
                          <p:cTn id="10" fill="hold">
                            <p:stCondLst>
                              <p:cond delay="1000"/>
                            </p:stCondLst>
                            <p:childTnLst>
                              <p:par>
                                <p:cTn id="11" presetID="53" presetClass="entr" presetSubtype="16" fill="hold" grpId="0" nodeType="afterEffect">
                                  <p:stCondLst>
                                    <p:cond delay="0"/>
                                  </p:stCondLst>
                                  <p:childTnLst>
                                    <p:set>
                                      <p:cBhvr>
                                        <p:cTn id="12" dur="1" fill="hold">
                                          <p:stCondLst>
                                            <p:cond delay="0"/>
                                          </p:stCondLst>
                                        </p:cTn>
                                        <p:tgtEl>
                                          <p:spTgt spid="4">
                                            <p:txEl>
                                              <p:pRg st="1" end="1"/>
                                            </p:txEl>
                                          </p:spTgt>
                                        </p:tgtEl>
                                        <p:attrNameLst>
                                          <p:attrName>style.visibility</p:attrName>
                                        </p:attrNameLst>
                                      </p:cBhvr>
                                      <p:to>
                                        <p:strVal val="visible"/>
                                      </p:to>
                                    </p:set>
                                    <p:anim calcmode="lin" valueType="num">
                                      <p:cBhvr>
                                        <p:cTn id="13" dur="1000" fill="hold"/>
                                        <p:tgtEl>
                                          <p:spTgt spid="4">
                                            <p:txEl>
                                              <p:pRg st="1" end="1"/>
                                            </p:txEl>
                                          </p:spTgt>
                                        </p:tgtEl>
                                        <p:attrNameLst>
                                          <p:attrName>ppt_w</p:attrName>
                                        </p:attrNameLst>
                                      </p:cBhvr>
                                      <p:tavLst>
                                        <p:tav tm="0">
                                          <p:val>
                                            <p:fltVal val="0"/>
                                          </p:val>
                                        </p:tav>
                                        <p:tav tm="100000">
                                          <p:val>
                                            <p:strVal val="#ppt_w"/>
                                          </p:val>
                                        </p:tav>
                                      </p:tavLst>
                                    </p:anim>
                                    <p:anim calcmode="lin" valueType="num">
                                      <p:cBhvr>
                                        <p:cTn id="14" dur="1000" fill="hold"/>
                                        <p:tgtEl>
                                          <p:spTgt spid="4">
                                            <p:txEl>
                                              <p:pRg st="1" end="1"/>
                                            </p:txEl>
                                          </p:spTgt>
                                        </p:tgtEl>
                                        <p:attrNameLst>
                                          <p:attrName>ppt_h</p:attrName>
                                        </p:attrNameLst>
                                      </p:cBhvr>
                                      <p:tavLst>
                                        <p:tav tm="0">
                                          <p:val>
                                            <p:fltVal val="0"/>
                                          </p:val>
                                        </p:tav>
                                        <p:tav tm="100000">
                                          <p:val>
                                            <p:strVal val="#ppt_h"/>
                                          </p:val>
                                        </p:tav>
                                      </p:tavLst>
                                    </p:anim>
                                    <p:animEffect transition="in" filter="fade">
                                      <p:cBhvr>
                                        <p:cTn id="15" dur="1000"/>
                                        <p:tgtEl>
                                          <p:spTgt spid="4">
                                            <p:txEl>
                                              <p:pRg st="1" end="1"/>
                                            </p:txEl>
                                          </p:spTgt>
                                        </p:tgtEl>
                                      </p:cBhvr>
                                    </p:animEffect>
                                  </p:childTnLst>
                                </p:cTn>
                              </p:par>
                            </p:childTnLst>
                          </p:cTn>
                        </p:par>
                        <p:par>
                          <p:cTn id="16" fill="hold">
                            <p:stCondLst>
                              <p:cond delay="2000"/>
                            </p:stCondLst>
                            <p:childTnLst>
                              <p:par>
                                <p:cTn id="17" presetID="53" presetClass="entr" presetSubtype="16" fill="hold" grpId="0" nodeType="afterEffect">
                                  <p:stCondLst>
                                    <p:cond delay="0"/>
                                  </p:stCondLst>
                                  <p:childTnLst>
                                    <p:set>
                                      <p:cBhvr>
                                        <p:cTn id="18" dur="1" fill="hold">
                                          <p:stCondLst>
                                            <p:cond delay="0"/>
                                          </p:stCondLst>
                                        </p:cTn>
                                        <p:tgtEl>
                                          <p:spTgt spid="4">
                                            <p:txEl>
                                              <p:pRg st="2" end="2"/>
                                            </p:txEl>
                                          </p:spTgt>
                                        </p:tgtEl>
                                        <p:attrNameLst>
                                          <p:attrName>style.visibility</p:attrName>
                                        </p:attrNameLst>
                                      </p:cBhvr>
                                      <p:to>
                                        <p:strVal val="visible"/>
                                      </p:to>
                                    </p:set>
                                    <p:anim calcmode="lin" valueType="num">
                                      <p:cBhvr>
                                        <p:cTn id="19" dur="1000" fill="hold"/>
                                        <p:tgtEl>
                                          <p:spTgt spid="4">
                                            <p:txEl>
                                              <p:pRg st="2" end="2"/>
                                            </p:txEl>
                                          </p:spTgt>
                                        </p:tgtEl>
                                        <p:attrNameLst>
                                          <p:attrName>ppt_w</p:attrName>
                                        </p:attrNameLst>
                                      </p:cBhvr>
                                      <p:tavLst>
                                        <p:tav tm="0">
                                          <p:val>
                                            <p:fltVal val="0"/>
                                          </p:val>
                                        </p:tav>
                                        <p:tav tm="100000">
                                          <p:val>
                                            <p:strVal val="#ppt_w"/>
                                          </p:val>
                                        </p:tav>
                                      </p:tavLst>
                                    </p:anim>
                                    <p:anim calcmode="lin" valueType="num">
                                      <p:cBhvr>
                                        <p:cTn id="20" dur="1000" fill="hold"/>
                                        <p:tgtEl>
                                          <p:spTgt spid="4">
                                            <p:txEl>
                                              <p:pRg st="2" end="2"/>
                                            </p:txEl>
                                          </p:spTgt>
                                        </p:tgtEl>
                                        <p:attrNameLst>
                                          <p:attrName>ppt_h</p:attrName>
                                        </p:attrNameLst>
                                      </p:cBhvr>
                                      <p:tavLst>
                                        <p:tav tm="0">
                                          <p:val>
                                            <p:fltVal val="0"/>
                                          </p:val>
                                        </p:tav>
                                        <p:tav tm="100000">
                                          <p:val>
                                            <p:strVal val="#ppt_h"/>
                                          </p:val>
                                        </p:tav>
                                      </p:tavLst>
                                    </p:anim>
                                    <p:animEffect transition="in" filter="fade">
                                      <p:cBhvr>
                                        <p:cTn id="21" dur="1000"/>
                                        <p:tgtEl>
                                          <p:spTgt spid="4">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70002F5-EB9F-D73C-0A78-931E380716A9}"/>
            </a:ext>
          </a:extLst>
        </p:cNvPr>
        <p:cNvGrpSpPr/>
        <p:nvPr/>
      </p:nvGrpSpPr>
      <p:grpSpPr>
        <a:xfrm>
          <a:off x="0" y="0"/>
          <a:ext cx="0" cy="0"/>
          <a:chOff x="0" y="0"/>
          <a:chExt cx="0" cy="0"/>
        </a:xfrm>
      </p:grpSpPr>
      <p:cxnSp>
        <p:nvCxnSpPr>
          <p:cNvPr id="10" name="Straight Connector 9">
            <a:extLst>
              <a:ext uri="{FF2B5EF4-FFF2-40B4-BE49-F238E27FC236}">
                <a16:creationId xmlns:a16="http://schemas.microsoft.com/office/drawing/2014/main" id="{D7A11EA9-F9C0-DF6A-B271-CD3F7AE85D94}"/>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713232" y="1031001"/>
            <a:ext cx="978862" cy="0"/>
          </a:xfrm>
          <a:prstGeom prst="line">
            <a:avLst/>
          </a:prstGeom>
          <a:ln w="76200"/>
        </p:spPr>
        <p:style>
          <a:lnRef idx="1">
            <a:schemeClr val="accent1"/>
          </a:lnRef>
          <a:fillRef idx="0">
            <a:schemeClr val="accent1"/>
          </a:fillRef>
          <a:effectRef idx="0">
            <a:schemeClr val="accent1"/>
          </a:effectRef>
          <a:fontRef idx="minor">
            <a:schemeClr val="tx1"/>
          </a:fontRef>
        </p:style>
      </p:cxnSp>
      <p:sp useBgFill="1">
        <p:nvSpPr>
          <p:cNvPr id="12" name="Rectangle 11">
            <a:extLst>
              <a:ext uri="{FF2B5EF4-FFF2-40B4-BE49-F238E27FC236}">
                <a16:creationId xmlns:a16="http://schemas.microsoft.com/office/drawing/2014/main" id="{607C23DF-7FC8-D075-4B7F-1BE615198CA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Content Placeholder 4">
            <a:extLst>
              <a:ext uri="{FF2B5EF4-FFF2-40B4-BE49-F238E27FC236}">
                <a16:creationId xmlns:a16="http://schemas.microsoft.com/office/drawing/2014/main" id="{253BB020-807F-0672-B568-DD08D4913916}"/>
              </a:ext>
            </a:extLst>
          </p:cNvPr>
          <p:cNvPicPr>
            <a:picLocks noGrp="1" noChangeAspect="1"/>
          </p:cNvPicPr>
          <p:nvPr>
            <p:ph sz="half" idx="1"/>
          </p:nvPr>
        </p:nvPicPr>
        <p:blipFill>
          <a:blip r:embed="rId3">
            <a:extLst>
              <a:ext uri="{28A0092B-C50C-407E-A947-70E740481C1C}">
                <a14:useLocalDpi xmlns:a14="http://schemas.microsoft.com/office/drawing/2010/main" val="0"/>
              </a:ext>
              <a:ext uri="{837473B0-CC2E-450A-ABE3-18F120FF3D39}">
                <a1611:picAttrSrcUrl xmlns:a1611="http://schemas.microsoft.com/office/drawing/2016/11/main" r:id="rId4"/>
              </a:ext>
            </a:extLst>
          </a:blip>
          <a:srcRect l="25600" r="25600"/>
          <a:stretch/>
        </p:blipFill>
        <p:spPr>
          <a:xfrm>
            <a:off x="196645" y="590077"/>
            <a:ext cx="3903406" cy="5159214"/>
          </a:xfrm>
          <a:prstGeom prst="rect">
            <a:avLst/>
          </a:prstGeom>
          <a:effectLst>
            <a:softEdge rad="330200"/>
          </a:effectLst>
          <a:scene3d>
            <a:camera prst="orthographicFront"/>
            <a:lightRig rig="flood" dir="t"/>
          </a:scene3d>
        </p:spPr>
      </p:pic>
      <p:cxnSp>
        <p:nvCxnSpPr>
          <p:cNvPr id="14" name="Straight Connector 13">
            <a:extLst>
              <a:ext uri="{FF2B5EF4-FFF2-40B4-BE49-F238E27FC236}">
                <a16:creationId xmlns:a16="http://schemas.microsoft.com/office/drawing/2014/main" id="{B7134C6F-4AA5-21CA-6597-804E9B2FAC67}"/>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V="1">
            <a:off x="0" y="6267922"/>
            <a:ext cx="4416552" cy="1"/>
          </a:xfrm>
          <a:prstGeom prst="line">
            <a:avLst/>
          </a:prstGeom>
          <a:ln w="76200"/>
        </p:spPr>
        <p:style>
          <a:lnRef idx="1">
            <a:schemeClr val="accent1"/>
          </a:lnRef>
          <a:fillRef idx="0">
            <a:schemeClr val="accent1"/>
          </a:fillRef>
          <a:effectRef idx="0">
            <a:schemeClr val="accent1"/>
          </a:effectRef>
          <a:fontRef idx="minor">
            <a:schemeClr val="tx1"/>
          </a:fontRef>
        </p:style>
      </p:cxnSp>
      <p:sp>
        <p:nvSpPr>
          <p:cNvPr id="2" name="Title 1">
            <a:extLst>
              <a:ext uri="{FF2B5EF4-FFF2-40B4-BE49-F238E27FC236}">
                <a16:creationId xmlns:a16="http://schemas.microsoft.com/office/drawing/2014/main" id="{3C7185BF-8832-4D13-3C8B-82517097D6D1}"/>
              </a:ext>
            </a:extLst>
          </p:cNvPr>
          <p:cNvSpPr>
            <a:spLocks noGrp="1"/>
          </p:cNvSpPr>
          <p:nvPr>
            <p:ph type="title"/>
          </p:nvPr>
        </p:nvSpPr>
        <p:spPr>
          <a:xfrm>
            <a:off x="4416552" y="914400"/>
            <a:ext cx="7411654" cy="511277"/>
          </a:xfrm>
        </p:spPr>
        <p:txBody>
          <a:bodyPr vert="horz" lIns="91440" tIns="45720" rIns="91440" bIns="45720" rtlCol="0" anchor="t">
            <a:normAutofit/>
          </a:bodyPr>
          <a:lstStyle/>
          <a:p>
            <a:r>
              <a:rPr lang="en-US" sz="2800" b="1" dirty="0"/>
              <a:t>On Whose Knowledge do we Rely?</a:t>
            </a:r>
          </a:p>
        </p:txBody>
      </p:sp>
      <p:sp>
        <p:nvSpPr>
          <p:cNvPr id="4" name="Content Placeholder 3">
            <a:extLst>
              <a:ext uri="{FF2B5EF4-FFF2-40B4-BE49-F238E27FC236}">
                <a16:creationId xmlns:a16="http://schemas.microsoft.com/office/drawing/2014/main" id="{8C8A4ADD-5FB7-DC79-9E11-D31408326422}"/>
              </a:ext>
            </a:extLst>
          </p:cNvPr>
          <p:cNvSpPr>
            <a:spLocks noGrp="1"/>
          </p:cNvSpPr>
          <p:nvPr>
            <p:ph sz="half" idx="2"/>
            <p:extLst>
              <p:ext uri="{E7BDC344-281C-4309-B0C6-D0EE65EED2A8}">
                <p202:designPr xmlns:p202="http://schemas.microsoft.com/office/powerpoint/2020/02/main">
                  <p202:designTagLst>
                    <p202:designTag name="ARCH:1:CLS" val="InformationBlock"/>
                    <p202:designTag name="ARCH:1:VSVAR" val="TitledTextBox"/>
                  </p202:designTagLst>
                </p202:designPr>
              </p:ext>
            </p:extLst>
          </p:nvPr>
        </p:nvSpPr>
        <p:spPr>
          <a:xfrm>
            <a:off x="4416552" y="2081961"/>
            <a:ext cx="7114458" cy="3529677"/>
          </a:xfrm>
        </p:spPr>
        <p:txBody>
          <a:bodyPr>
            <a:noAutofit/>
          </a:bodyPr>
          <a:lstStyle/>
          <a:p>
            <a:pPr marL="0" indent="0">
              <a:spcBef>
                <a:spcPts val="2500"/>
              </a:spcBef>
              <a:buNone/>
            </a:pPr>
            <a:r>
              <a:rPr lang="en-US" sz="2400" b="1" dirty="0"/>
              <a:t>Oceans have natural paths in them</a:t>
            </a:r>
          </a:p>
          <a:p>
            <a:pPr marL="0" indent="0">
              <a:spcBef>
                <a:spcPts val="2500"/>
              </a:spcBef>
              <a:buNone/>
            </a:pPr>
            <a:r>
              <a:rPr lang="en-US" sz="2400" dirty="0"/>
              <a:t>Confirmed by Science in the 1800’s</a:t>
            </a:r>
          </a:p>
          <a:p>
            <a:pPr marL="0" indent="0">
              <a:spcBef>
                <a:spcPts val="2500"/>
              </a:spcBef>
              <a:buNone/>
            </a:pPr>
            <a:r>
              <a:rPr lang="en-US" sz="2400" dirty="0"/>
              <a:t>Confirmed by God in Psalm 8:6-8</a:t>
            </a:r>
            <a:br>
              <a:rPr lang="en-US" sz="2400" dirty="0"/>
            </a:br>
            <a:r>
              <a:rPr lang="en-US" sz="2400" i="1" dirty="0"/>
              <a:t>You have given him dominion over the works of your hands; you have put all things under his feet, all sheep and oxen, and all the beasts of the field, the birds of the heavens, and </a:t>
            </a:r>
            <a:r>
              <a:rPr lang="en-US" sz="2400" b="1" i="1" dirty="0"/>
              <a:t>the fish of the sea, whatever passes along the paths of the seas.</a:t>
            </a:r>
          </a:p>
        </p:txBody>
      </p:sp>
    </p:spTree>
    <p:extLst>
      <p:ext uri="{BB962C8B-B14F-4D97-AF65-F5344CB8AC3E}">
        <p14:creationId xmlns:p14="http://schemas.microsoft.com/office/powerpoint/2010/main" val="277380398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grpId="0" nodeType="after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p:cTn id="7" dur="1000" fill="hold"/>
                                        <p:tgtEl>
                                          <p:spTgt spid="4">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4">
                                            <p:txEl>
                                              <p:pRg st="0" end="0"/>
                                            </p:txEl>
                                          </p:spTgt>
                                        </p:tgtEl>
                                        <p:attrNameLst>
                                          <p:attrName>ppt_h</p:attrName>
                                        </p:attrNameLst>
                                      </p:cBhvr>
                                      <p:tavLst>
                                        <p:tav tm="0">
                                          <p:val>
                                            <p:fltVal val="0"/>
                                          </p:val>
                                        </p:tav>
                                        <p:tav tm="100000">
                                          <p:val>
                                            <p:strVal val="#ppt_h"/>
                                          </p:val>
                                        </p:tav>
                                      </p:tavLst>
                                    </p:anim>
                                    <p:animEffect transition="in" filter="fade">
                                      <p:cBhvr>
                                        <p:cTn id="9" dur="1000"/>
                                        <p:tgtEl>
                                          <p:spTgt spid="4">
                                            <p:txEl>
                                              <p:pRg st="0" end="0"/>
                                            </p:txEl>
                                          </p:spTgt>
                                        </p:tgtEl>
                                      </p:cBhvr>
                                    </p:animEffect>
                                  </p:childTnLst>
                                </p:cTn>
                              </p:par>
                            </p:childTnLst>
                          </p:cTn>
                        </p:par>
                        <p:par>
                          <p:cTn id="10" fill="hold">
                            <p:stCondLst>
                              <p:cond delay="1000"/>
                            </p:stCondLst>
                            <p:childTnLst>
                              <p:par>
                                <p:cTn id="11" presetID="53" presetClass="entr" presetSubtype="16" fill="hold" grpId="0" nodeType="afterEffect">
                                  <p:stCondLst>
                                    <p:cond delay="0"/>
                                  </p:stCondLst>
                                  <p:childTnLst>
                                    <p:set>
                                      <p:cBhvr>
                                        <p:cTn id="12" dur="1" fill="hold">
                                          <p:stCondLst>
                                            <p:cond delay="0"/>
                                          </p:stCondLst>
                                        </p:cTn>
                                        <p:tgtEl>
                                          <p:spTgt spid="4">
                                            <p:txEl>
                                              <p:pRg st="1" end="1"/>
                                            </p:txEl>
                                          </p:spTgt>
                                        </p:tgtEl>
                                        <p:attrNameLst>
                                          <p:attrName>style.visibility</p:attrName>
                                        </p:attrNameLst>
                                      </p:cBhvr>
                                      <p:to>
                                        <p:strVal val="visible"/>
                                      </p:to>
                                    </p:set>
                                    <p:anim calcmode="lin" valueType="num">
                                      <p:cBhvr>
                                        <p:cTn id="13" dur="1000" fill="hold"/>
                                        <p:tgtEl>
                                          <p:spTgt spid="4">
                                            <p:txEl>
                                              <p:pRg st="1" end="1"/>
                                            </p:txEl>
                                          </p:spTgt>
                                        </p:tgtEl>
                                        <p:attrNameLst>
                                          <p:attrName>ppt_w</p:attrName>
                                        </p:attrNameLst>
                                      </p:cBhvr>
                                      <p:tavLst>
                                        <p:tav tm="0">
                                          <p:val>
                                            <p:fltVal val="0"/>
                                          </p:val>
                                        </p:tav>
                                        <p:tav tm="100000">
                                          <p:val>
                                            <p:strVal val="#ppt_w"/>
                                          </p:val>
                                        </p:tav>
                                      </p:tavLst>
                                    </p:anim>
                                    <p:anim calcmode="lin" valueType="num">
                                      <p:cBhvr>
                                        <p:cTn id="14" dur="1000" fill="hold"/>
                                        <p:tgtEl>
                                          <p:spTgt spid="4">
                                            <p:txEl>
                                              <p:pRg st="1" end="1"/>
                                            </p:txEl>
                                          </p:spTgt>
                                        </p:tgtEl>
                                        <p:attrNameLst>
                                          <p:attrName>ppt_h</p:attrName>
                                        </p:attrNameLst>
                                      </p:cBhvr>
                                      <p:tavLst>
                                        <p:tav tm="0">
                                          <p:val>
                                            <p:fltVal val="0"/>
                                          </p:val>
                                        </p:tav>
                                        <p:tav tm="100000">
                                          <p:val>
                                            <p:strVal val="#ppt_h"/>
                                          </p:val>
                                        </p:tav>
                                      </p:tavLst>
                                    </p:anim>
                                    <p:animEffect transition="in" filter="fade">
                                      <p:cBhvr>
                                        <p:cTn id="15" dur="1000"/>
                                        <p:tgtEl>
                                          <p:spTgt spid="4">
                                            <p:txEl>
                                              <p:pRg st="1" end="1"/>
                                            </p:txEl>
                                          </p:spTgt>
                                        </p:tgtEl>
                                      </p:cBhvr>
                                    </p:animEffect>
                                  </p:childTnLst>
                                </p:cTn>
                              </p:par>
                            </p:childTnLst>
                          </p:cTn>
                        </p:par>
                        <p:par>
                          <p:cTn id="16" fill="hold">
                            <p:stCondLst>
                              <p:cond delay="2000"/>
                            </p:stCondLst>
                            <p:childTnLst>
                              <p:par>
                                <p:cTn id="17" presetID="53" presetClass="entr" presetSubtype="16" fill="hold" grpId="0" nodeType="afterEffect">
                                  <p:stCondLst>
                                    <p:cond delay="0"/>
                                  </p:stCondLst>
                                  <p:childTnLst>
                                    <p:set>
                                      <p:cBhvr>
                                        <p:cTn id="18" dur="1" fill="hold">
                                          <p:stCondLst>
                                            <p:cond delay="0"/>
                                          </p:stCondLst>
                                        </p:cTn>
                                        <p:tgtEl>
                                          <p:spTgt spid="4">
                                            <p:txEl>
                                              <p:pRg st="2" end="2"/>
                                            </p:txEl>
                                          </p:spTgt>
                                        </p:tgtEl>
                                        <p:attrNameLst>
                                          <p:attrName>style.visibility</p:attrName>
                                        </p:attrNameLst>
                                      </p:cBhvr>
                                      <p:to>
                                        <p:strVal val="visible"/>
                                      </p:to>
                                    </p:set>
                                    <p:anim calcmode="lin" valueType="num">
                                      <p:cBhvr>
                                        <p:cTn id="19" dur="1000" fill="hold"/>
                                        <p:tgtEl>
                                          <p:spTgt spid="4">
                                            <p:txEl>
                                              <p:pRg st="2" end="2"/>
                                            </p:txEl>
                                          </p:spTgt>
                                        </p:tgtEl>
                                        <p:attrNameLst>
                                          <p:attrName>ppt_w</p:attrName>
                                        </p:attrNameLst>
                                      </p:cBhvr>
                                      <p:tavLst>
                                        <p:tav tm="0">
                                          <p:val>
                                            <p:fltVal val="0"/>
                                          </p:val>
                                        </p:tav>
                                        <p:tav tm="100000">
                                          <p:val>
                                            <p:strVal val="#ppt_w"/>
                                          </p:val>
                                        </p:tav>
                                      </p:tavLst>
                                    </p:anim>
                                    <p:anim calcmode="lin" valueType="num">
                                      <p:cBhvr>
                                        <p:cTn id="20" dur="1000" fill="hold"/>
                                        <p:tgtEl>
                                          <p:spTgt spid="4">
                                            <p:txEl>
                                              <p:pRg st="2" end="2"/>
                                            </p:txEl>
                                          </p:spTgt>
                                        </p:tgtEl>
                                        <p:attrNameLst>
                                          <p:attrName>ppt_h</p:attrName>
                                        </p:attrNameLst>
                                      </p:cBhvr>
                                      <p:tavLst>
                                        <p:tav tm="0">
                                          <p:val>
                                            <p:fltVal val="0"/>
                                          </p:val>
                                        </p:tav>
                                        <p:tav tm="100000">
                                          <p:val>
                                            <p:strVal val="#ppt_h"/>
                                          </p:val>
                                        </p:tav>
                                      </p:tavLst>
                                    </p:anim>
                                    <p:animEffect transition="in" filter="fade">
                                      <p:cBhvr>
                                        <p:cTn id="21" dur="1000"/>
                                        <p:tgtEl>
                                          <p:spTgt spid="4">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B32EA3B-BBFA-29A5-3425-8BCAB7885EC0}"/>
            </a:ext>
          </a:extLst>
        </p:cNvPr>
        <p:cNvGrpSpPr/>
        <p:nvPr/>
      </p:nvGrpSpPr>
      <p:grpSpPr>
        <a:xfrm>
          <a:off x="0" y="0"/>
          <a:ext cx="0" cy="0"/>
          <a:chOff x="0" y="0"/>
          <a:chExt cx="0" cy="0"/>
        </a:xfrm>
      </p:grpSpPr>
      <p:cxnSp>
        <p:nvCxnSpPr>
          <p:cNvPr id="10" name="Straight Connector 9">
            <a:extLst>
              <a:ext uri="{FF2B5EF4-FFF2-40B4-BE49-F238E27FC236}">
                <a16:creationId xmlns:a16="http://schemas.microsoft.com/office/drawing/2014/main" id="{A34CD1B6-8155-C7A3-404C-387F7D4C2E19}"/>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713232" y="1031001"/>
            <a:ext cx="978862" cy="0"/>
          </a:xfrm>
          <a:prstGeom prst="line">
            <a:avLst/>
          </a:prstGeom>
          <a:ln w="76200"/>
        </p:spPr>
        <p:style>
          <a:lnRef idx="1">
            <a:schemeClr val="accent1"/>
          </a:lnRef>
          <a:fillRef idx="0">
            <a:schemeClr val="accent1"/>
          </a:fillRef>
          <a:effectRef idx="0">
            <a:schemeClr val="accent1"/>
          </a:effectRef>
          <a:fontRef idx="minor">
            <a:schemeClr val="tx1"/>
          </a:fontRef>
        </p:style>
      </p:cxnSp>
      <p:sp useBgFill="1">
        <p:nvSpPr>
          <p:cNvPr id="12" name="Rectangle 11">
            <a:extLst>
              <a:ext uri="{FF2B5EF4-FFF2-40B4-BE49-F238E27FC236}">
                <a16:creationId xmlns:a16="http://schemas.microsoft.com/office/drawing/2014/main" id="{086C9557-0A89-9399-0776-F2E22E5F4E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Content Placeholder 4">
            <a:extLst>
              <a:ext uri="{FF2B5EF4-FFF2-40B4-BE49-F238E27FC236}">
                <a16:creationId xmlns:a16="http://schemas.microsoft.com/office/drawing/2014/main" id="{6A382598-87A0-7E3A-C7D4-5C9DFC570051}"/>
              </a:ext>
            </a:extLst>
          </p:cNvPr>
          <p:cNvPicPr>
            <a:picLocks noGrp="1" noChangeAspect="1"/>
          </p:cNvPicPr>
          <p:nvPr>
            <p:ph sz="half" idx="1"/>
          </p:nvPr>
        </p:nvPicPr>
        <p:blipFill>
          <a:blip r:embed="rId3">
            <a:extLst>
              <a:ext uri="{28A0092B-C50C-407E-A947-70E740481C1C}">
                <a14:useLocalDpi xmlns:a14="http://schemas.microsoft.com/office/drawing/2010/main" val="0"/>
              </a:ext>
              <a:ext uri="{837473B0-CC2E-450A-ABE3-18F120FF3D39}">
                <a1611:picAttrSrcUrl xmlns:a1611="http://schemas.microsoft.com/office/drawing/2016/11/main" r:id="rId4"/>
              </a:ext>
            </a:extLst>
          </a:blip>
          <a:srcRect l="25600" r="25600"/>
          <a:stretch/>
        </p:blipFill>
        <p:spPr>
          <a:xfrm>
            <a:off x="196645" y="590077"/>
            <a:ext cx="3903406" cy="5159214"/>
          </a:xfrm>
          <a:prstGeom prst="rect">
            <a:avLst/>
          </a:prstGeom>
          <a:effectLst>
            <a:softEdge rad="330200"/>
          </a:effectLst>
          <a:scene3d>
            <a:camera prst="orthographicFront"/>
            <a:lightRig rig="flood" dir="t"/>
          </a:scene3d>
        </p:spPr>
      </p:pic>
      <p:cxnSp>
        <p:nvCxnSpPr>
          <p:cNvPr id="14" name="Straight Connector 13">
            <a:extLst>
              <a:ext uri="{FF2B5EF4-FFF2-40B4-BE49-F238E27FC236}">
                <a16:creationId xmlns:a16="http://schemas.microsoft.com/office/drawing/2014/main" id="{CF0C858D-5EAD-8BE3-9FA3-B3B6169681CA}"/>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V="1">
            <a:off x="0" y="6267922"/>
            <a:ext cx="4416552" cy="1"/>
          </a:xfrm>
          <a:prstGeom prst="line">
            <a:avLst/>
          </a:prstGeom>
          <a:ln w="76200"/>
        </p:spPr>
        <p:style>
          <a:lnRef idx="1">
            <a:schemeClr val="accent1"/>
          </a:lnRef>
          <a:fillRef idx="0">
            <a:schemeClr val="accent1"/>
          </a:fillRef>
          <a:effectRef idx="0">
            <a:schemeClr val="accent1"/>
          </a:effectRef>
          <a:fontRef idx="minor">
            <a:schemeClr val="tx1"/>
          </a:fontRef>
        </p:style>
      </p:cxnSp>
      <p:sp>
        <p:nvSpPr>
          <p:cNvPr id="2" name="Title 1">
            <a:extLst>
              <a:ext uri="{FF2B5EF4-FFF2-40B4-BE49-F238E27FC236}">
                <a16:creationId xmlns:a16="http://schemas.microsoft.com/office/drawing/2014/main" id="{B07B2946-2810-40A2-F2B1-776C07FF8412}"/>
              </a:ext>
            </a:extLst>
          </p:cNvPr>
          <p:cNvSpPr>
            <a:spLocks noGrp="1"/>
          </p:cNvSpPr>
          <p:nvPr>
            <p:ph type="title"/>
          </p:nvPr>
        </p:nvSpPr>
        <p:spPr>
          <a:xfrm>
            <a:off x="4416552" y="914400"/>
            <a:ext cx="7411654" cy="511277"/>
          </a:xfrm>
        </p:spPr>
        <p:txBody>
          <a:bodyPr vert="horz" lIns="91440" tIns="45720" rIns="91440" bIns="45720" rtlCol="0" anchor="t">
            <a:normAutofit/>
          </a:bodyPr>
          <a:lstStyle/>
          <a:p>
            <a:r>
              <a:rPr lang="en-US" sz="2800" b="1" dirty="0"/>
              <a:t>On Whose Knowledge do we Rely?</a:t>
            </a:r>
          </a:p>
        </p:txBody>
      </p:sp>
      <p:sp>
        <p:nvSpPr>
          <p:cNvPr id="4" name="Content Placeholder 3">
            <a:extLst>
              <a:ext uri="{FF2B5EF4-FFF2-40B4-BE49-F238E27FC236}">
                <a16:creationId xmlns:a16="http://schemas.microsoft.com/office/drawing/2014/main" id="{575EDAA4-828A-5509-DBFF-3B7A1F2101F2}"/>
              </a:ext>
            </a:extLst>
          </p:cNvPr>
          <p:cNvSpPr>
            <a:spLocks noGrp="1"/>
          </p:cNvSpPr>
          <p:nvPr>
            <p:ph sz="half" idx="2"/>
            <p:extLst>
              <p:ext uri="{E7BDC344-281C-4309-B0C6-D0EE65EED2A8}">
                <p202:designPr xmlns:p202="http://schemas.microsoft.com/office/powerpoint/2020/02/main">
                  <p202:designTagLst>
                    <p202:designTag name="ARCH:1:CLS" val="InformationBlock"/>
                    <p202:designTag name="ARCH:1:VSVAR" val="TitledTextBox"/>
                  </p202:designTagLst>
                </p202:designPr>
              </p:ext>
            </p:extLst>
          </p:nvPr>
        </p:nvSpPr>
        <p:spPr>
          <a:xfrm>
            <a:off x="4416552" y="2081962"/>
            <a:ext cx="7114458" cy="3256954"/>
          </a:xfrm>
        </p:spPr>
        <p:txBody>
          <a:bodyPr>
            <a:noAutofit/>
          </a:bodyPr>
          <a:lstStyle/>
          <a:p>
            <a:pPr marL="0" indent="0">
              <a:spcBef>
                <a:spcPts val="2500"/>
              </a:spcBef>
              <a:buNone/>
            </a:pPr>
            <a:r>
              <a:rPr lang="en-US" sz="2400" b="1" dirty="0"/>
              <a:t>The most seaworthy design for a ship is a 30:5:3 ratio</a:t>
            </a:r>
          </a:p>
          <a:p>
            <a:pPr marL="0" indent="0">
              <a:spcBef>
                <a:spcPts val="2500"/>
              </a:spcBef>
              <a:buNone/>
            </a:pPr>
            <a:r>
              <a:rPr lang="en-US" sz="2400" dirty="0"/>
              <a:t>Confirmed by Science in 1860</a:t>
            </a:r>
          </a:p>
          <a:p>
            <a:pPr marL="0" indent="0">
              <a:spcBef>
                <a:spcPts val="2500"/>
              </a:spcBef>
              <a:buNone/>
            </a:pPr>
            <a:r>
              <a:rPr lang="en-US" sz="2400" dirty="0"/>
              <a:t>Confirmed by God in Genesis 6:15</a:t>
            </a:r>
            <a:br>
              <a:rPr lang="en-US" sz="2400" dirty="0"/>
            </a:br>
            <a:r>
              <a:rPr lang="en-US" sz="2400" i="1" dirty="0"/>
              <a:t>This is how you are to make it: the length of the ark 300 cubits, its breadth 50 cubits, and its height 30 cubits.</a:t>
            </a:r>
            <a:endParaRPr lang="en-US" sz="2400" b="1" i="1" dirty="0"/>
          </a:p>
        </p:txBody>
      </p:sp>
    </p:spTree>
    <p:extLst>
      <p:ext uri="{BB962C8B-B14F-4D97-AF65-F5344CB8AC3E}">
        <p14:creationId xmlns:p14="http://schemas.microsoft.com/office/powerpoint/2010/main" val="388651271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grpId="0" nodeType="after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p:cTn id="7" dur="1000" fill="hold"/>
                                        <p:tgtEl>
                                          <p:spTgt spid="4">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4">
                                            <p:txEl>
                                              <p:pRg st="0" end="0"/>
                                            </p:txEl>
                                          </p:spTgt>
                                        </p:tgtEl>
                                        <p:attrNameLst>
                                          <p:attrName>ppt_h</p:attrName>
                                        </p:attrNameLst>
                                      </p:cBhvr>
                                      <p:tavLst>
                                        <p:tav tm="0">
                                          <p:val>
                                            <p:fltVal val="0"/>
                                          </p:val>
                                        </p:tav>
                                        <p:tav tm="100000">
                                          <p:val>
                                            <p:strVal val="#ppt_h"/>
                                          </p:val>
                                        </p:tav>
                                      </p:tavLst>
                                    </p:anim>
                                    <p:animEffect transition="in" filter="fade">
                                      <p:cBhvr>
                                        <p:cTn id="9" dur="1000"/>
                                        <p:tgtEl>
                                          <p:spTgt spid="4">
                                            <p:txEl>
                                              <p:pRg st="0" end="0"/>
                                            </p:txEl>
                                          </p:spTgt>
                                        </p:tgtEl>
                                      </p:cBhvr>
                                    </p:animEffect>
                                  </p:childTnLst>
                                </p:cTn>
                              </p:par>
                            </p:childTnLst>
                          </p:cTn>
                        </p:par>
                        <p:par>
                          <p:cTn id="10" fill="hold">
                            <p:stCondLst>
                              <p:cond delay="1000"/>
                            </p:stCondLst>
                            <p:childTnLst>
                              <p:par>
                                <p:cTn id="11" presetID="53" presetClass="entr" presetSubtype="16" fill="hold" grpId="0" nodeType="afterEffect">
                                  <p:stCondLst>
                                    <p:cond delay="0"/>
                                  </p:stCondLst>
                                  <p:childTnLst>
                                    <p:set>
                                      <p:cBhvr>
                                        <p:cTn id="12" dur="1" fill="hold">
                                          <p:stCondLst>
                                            <p:cond delay="0"/>
                                          </p:stCondLst>
                                        </p:cTn>
                                        <p:tgtEl>
                                          <p:spTgt spid="4">
                                            <p:txEl>
                                              <p:pRg st="1" end="1"/>
                                            </p:txEl>
                                          </p:spTgt>
                                        </p:tgtEl>
                                        <p:attrNameLst>
                                          <p:attrName>style.visibility</p:attrName>
                                        </p:attrNameLst>
                                      </p:cBhvr>
                                      <p:to>
                                        <p:strVal val="visible"/>
                                      </p:to>
                                    </p:set>
                                    <p:anim calcmode="lin" valueType="num">
                                      <p:cBhvr>
                                        <p:cTn id="13" dur="1000" fill="hold"/>
                                        <p:tgtEl>
                                          <p:spTgt spid="4">
                                            <p:txEl>
                                              <p:pRg st="1" end="1"/>
                                            </p:txEl>
                                          </p:spTgt>
                                        </p:tgtEl>
                                        <p:attrNameLst>
                                          <p:attrName>ppt_w</p:attrName>
                                        </p:attrNameLst>
                                      </p:cBhvr>
                                      <p:tavLst>
                                        <p:tav tm="0">
                                          <p:val>
                                            <p:fltVal val="0"/>
                                          </p:val>
                                        </p:tav>
                                        <p:tav tm="100000">
                                          <p:val>
                                            <p:strVal val="#ppt_w"/>
                                          </p:val>
                                        </p:tav>
                                      </p:tavLst>
                                    </p:anim>
                                    <p:anim calcmode="lin" valueType="num">
                                      <p:cBhvr>
                                        <p:cTn id="14" dur="1000" fill="hold"/>
                                        <p:tgtEl>
                                          <p:spTgt spid="4">
                                            <p:txEl>
                                              <p:pRg st="1" end="1"/>
                                            </p:txEl>
                                          </p:spTgt>
                                        </p:tgtEl>
                                        <p:attrNameLst>
                                          <p:attrName>ppt_h</p:attrName>
                                        </p:attrNameLst>
                                      </p:cBhvr>
                                      <p:tavLst>
                                        <p:tav tm="0">
                                          <p:val>
                                            <p:fltVal val="0"/>
                                          </p:val>
                                        </p:tav>
                                        <p:tav tm="100000">
                                          <p:val>
                                            <p:strVal val="#ppt_h"/>
                                          </p:val>
                                        </p:tav>
                                      </p:tavLst>
                                    </p:anim>
                                    <p:animEffect transition="in" filter="fade">
                                      <p:cBhvr>
                                        <p:cTn id="15" dur="1000"/>
                                        <p:tgtEl>
                                          <p:spTgt spid="4">
                                            <p:txEl>
                                              <p:pRg st="1" end="1"/>
                                            </p:txEl>
                                          </p:spTgt>
                                        </p:tgtEl>
                                      </p:cBhvr>
                                    </p:animEffect>
                                  </p:childTnLst>
                                </p:cTn>
                              </p:par>
                            </p:childTnLst>
                          </p:cTn>
                        </p:par>
                        <p:par>
                          <p:cTn id="16" fill="hold">
                            <p:stCondLst>
                              <p:cond delay="2000"/>
                            </p:stCondLst>
                            <p:childTnLst>
                              <p:par>
                                <p:cTn id="17" presetID="53" presetClass="entr" presetSubtype="16" fill="hold" grpId="0" nodeType="afterEffect">
                                  <p:stCondLst>
                                    <p:cond delay="0"/>
                                  </p:stCondLst>
                                  <p:childTnLst>
                                    <p:set>
                                      <p:cBhvr>
                                        <p:cTn id="18" dur="1" fill="hold">
                                          <p:stCondLst>
                                            <p:cond delay="0"/>
                                          </p:stCondLst>
                                        </p:cTn>
                                        <p:tgtEl>
                                          <p:spTgt spid="4">
                                            <p:txEl>
                                              <p:pRg st="2" end="2"/>
                                            </p:txEl>
                                          </p:spTgt>
                                        </p:tgtEl>
                                        <p:attrNameLst>
                                          <p:attrName>style.visibility</p:attrName>
                                        </p:attrNameLst>
                                      </p:cBhvr>
                                      <p:to>
                                        <p:strVal val="visible"/>
                                      </p:to>
                                    </p:set>
                                    <p:anim calcmode="lin" valueType="num">
                                      <p:cBhvr>
                                        <p:cTn id="19" dur="1000" fill="hold"/>
                                        <p:tgtEl>
                                          <p:spTgt spid="4">
                                            <p:txEl>
                                              <p:pRg st="2" end="2"/>
                                            </p:txEl>
                                          </p:spTgt>
                                        </p:tgtEl>
                                        <p:attrNameLst>
                                          <p:attrName>ppt_w</p:attrName>
                                        </p:attrNameLst>
                                      </p:cBhvr>
                                      <p:tavLst>
                                        <p:tav tm="0">
                                          <p:val>
                                            <p:fltVal val="0"/>
                                          </p:val>
                                        </p:tav>
                                        <p:tav tm="100000">
                                          <p:val>
                                            <p:strVal val="#ppt_w"/>
                                          </p:val>
                                        </p:tav>
                                      </p:tavLst>
                                    </p:anim>
                                    <p:anim calcmode="lin" valueType="num">
                                      <p:cBhvr>
                                        <p:cTn id="20" dur="1000" fill="hold"/>
                                        <p:tgtEl>
                                          <p:spTgt spid="4">
                                            <p:txEl>
                                              <p:pRg st="2" end="2"/>
                                            </p:txEl>
                                          </p:spTgt>
                                        </p:tgtEl>
                                        <p:attrNameLst>
                                          <p:attrName>ppt_h</p:attrName>
                                        </p:attrNameLst>
                                      </p:cBhvr>
                                      <p:tavLst>
                                        <p:tav tm="0">
                                          <p:val>
                                            <p:fltVal val="0"/>
                                          </p:val>
                                        </p:tav>
                                        <p:tav tm="100000">
                                          <p:val>
                                            <p:strVal val="#ppt_h"/>
                                          </p:val>
                                        </p:tav>
                                      </p:tavLst>
                                    </p:anim>
                                    <p:animEffect transition="in" filter="fade">
                                      <p:cBhvr>
                                        <p:cTn id="21" dur="1000"/>
                                        <p:tgtEl>
                                          <p:spTgt spid="4">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62B636E-3F80-BB9C-4CAA-4488921184D0}"/>
            </a:ext>
          </a:extLst>
        </p:cNvPr>
        <p:cNvGrpSpPr/>
        <p:nvPr/>
      </p:nvGrpSpPr>
      <p:grpSpPr>
        <a:xfrm>
          <a:off x="0" y="0"/>
          <a:ext cx="0" cy="0"/>
          <a:chOff x="0" y="0"/>
          <a:chExt cx="0" cy="0"/>
        </a:xfrm>
      </p:grpSpPr>
      <p:cxnSp>
        <p:nvCxnSpPr>
          <p:cNvPr id="10" name="Straight Connector 9">
            <a:extLst>
              <a:ext uri="{FF2B5EF4-FFF2-40B4-BE49-F238E27FC236}">
                <a16:creationId xmlns:a16="http://schemas.microsoft.com/office/drawing/2014/main" id="{99DE7707-8038-C788-1402-4B3662B73D27}"/>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713232" y="1031001"/>
            <a:ext cx="978862" cy="0"/>
          </a:xfrm>
          <a:prstGeom prst="line">
            <a:avLst/>
          </a:prstGeom>
          <a:ln w="76200"/>
        </p:spPr>
        <p:style>
          <a:lnRef idx="1">
            <a:schemeClr val="accent1"/>
          </a:lnRef>
          <a:fillRef idx="0">
            <a:schemeClr val="accent1"/>
          </a:fillRef>
          <a:effectRef idx="0">
            <a:schemeClr val="accent1"/>
          </a:effectRef>
          <a:fontRef idx="minor">
            <a:schemeClr val="tx1"/>
          </a:fontRef>
        </p:style>
      </p:cxnSp>
      <p:sp useBgFill="1">
        <p:nvSpPr>
          <p:cNvPr id="12" name="Rectangle 11">
            <a:extLst>
              <a:ext uri="{FF2B5EF4-FFF2-40B4-BE49-F238E27FC236}">
                <a16:creationId xmlns:a16="http://schemas.microsoft.com/office/drawing/2014/main" id="{A352B200-F85A-688C-95E4-133A66C77F7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Content Placeholder 4">
            <a:extLst>
              <a:ext uri="{FF2B5EF4-FFF2-40B4-BE49-F238E27FC236}">
                <a16:creationId xmlns:a16="http://schemas.microsoft.com/office/drawing/2014/main" id="{C1C33778-954D-F877-59D3-0A91A7504D45}"/>
              </a:ext>
            </a:extLst>
          </p:cNvPr>
          <p:cNvPicPr>
            <a:picLocks noGrp="1" noChangeAspect="1"/>
          </p:cNvPicPr>
          <p:nvPr>
            <p:ph sz="half" idx="1"/>
          </p:nvPr>
        </p:nvPicPr>
        <p:blipFill>
          <a:blip r:embed="rId3">
            <a:extLst>
              <a:ext uri="{28A0092B-C50C-407E-A947-70E740481C1C}">
                <a14:useLocalDpi xmlns:a14="http://schemas.microsoft.com/office/drawing/2010/main" val="0"/>
              </a:ext>
              <a:ext uri="{837473B0-CC2E-450A-ABE3-18F120FF3D39}">
                <a1611:picAttrSrcUrl xmlns:a1611="http://schemas.microsoft.com/office/drawing/2016/11/main" r:id="rId4"/>
              </a:ext>
            </a:extLst>
          </a:blip>
          <a:srcRect l="25600" r="25600"/>
          <a:stretch/>
        </p:blipFill>
        <p:spPr>
          <a:xfrm>
            <a:off x="196645" y="590077"/>
            <a:ext cx="3903406" cy="5159214"/>
          </a:xfrm>
          <a:prstGeom prst="rect">
            <a:avLst/>
          </a:prstGeom>
          <a:effectLst>
            <a:softEdge rad="330200"/>
          </a:effectLst>
          <a:scene3d>
            <a:camera prst="orthographicFront"/>
            <a:lightRig rig="flood" dir="t"/>
          </a:scene3d>
        </p:spPr>
      </p:pic>
      <p:cxnSp>
        <p:nvCxnSpPr>
          <p:cNvPr id="14" name="Straight Connector 13">
            <a:extLst>
              <a:ext uri="{FF2B5EF4-FFF2-40B4-BE49-F238E27FC236}">
                <a16:creationId xmlns:a16="http://schemas.microsoft.com/office/drawing/2014/main" id="{E14FA395-BAAE-8642-093B-A1991EB9E1AC}"/>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V="1">
            <a:off x="0" y="6267922"/>
            <a:ext cx="4416552" cy="1"/>
          </a:xfrm>
          <a:prstGeom prst="line">
            <a:avLst/>
          </a:prstGeom>
          <a:ln w="76200"/>
        </p:spPr>
        <p:style>
          <a:lnRef idx="1">
            <a:schemeClr val="accent1"/>
          </a:lnRef>
          <a:fillRef idx="0">
            <a:schemeClr val="accent1"/>
          </a:fillRef>
          <a:effectRef idx="0">
            <a:schemeClr val="accent1"/>
          </a:effectRef>
          <a:fontRef idx="minor">
            <a:schemeClr val="tx1"/>
          </a:fontRef>
        </p:style>
      </p:cxnSp>
      <p:sp>
        <p:nvSpPr>
          <p:cNvPr id="2" name="Title 1">
            <a:extLst>
              <a:ext uri="{FF2B5EF4-FFF2-40B4-BE49-F238E27FC236}">
                <a16:creationId xmlns:a16="http://schemas.microsoft.com/office/drawing/2014/main" id="{BA07BEF4-4982-2197-89E0-FBE80583EE53}"/>
              </a:ext>
            </a:extLst>
          </p:cNvPr>
          <p:cNvSpPr>
            <a:spLocks noGrp="1"/>
          </p:cNvSpPr>
          <p:nvPr>
            <p:ph type="title"/>
          </p:nvPr>
        </p:nvSpPr>
        <p:spPr>
          <a:xfrm>
            <a:off x="4416552" y="914400"/>
            <a:ext cx="7411654" cy="511277"/>
          </a:xfrm>
        </p:spPr>
        <p:txBody>
          <a:bodyPr vert="horz" lIns="91440" tIns="45720" rIns="91440" bIns="45720" rtlCol="0" anchor="t">
            <a:normAutofit/>
          </a:bodyPr>
          <a:lstStyle/>
          <a:p>
            <a:r>
              <a:rPr lang="en-US" sz="2800" b="1" dirty="0"/>
              <a:t>On Whose Knowledge do we Rely?</a:t>
            </a:r>
          </a:p>
        </p:txBody>
      </p:sp>
      <p:sp>
        <p:nvSpPr>
          <p:cNvPr id="4" name="Content Placeholder 3">
            <a:extLst>
              <a:ext uri="{FF2B5EF4-FFF2-40B4-BE49-F238E27FC236}">
                <a16:creationId xmlns:a16="http://schemas.microsoft.com/office/drawing/2014/main" id="{1AF516E9-2432-8DDF-D49B-3F8CABBFC69D}"/>
              </a:ext>
            </a:extLst>
          </p:cNvPr>
          <p:cNvSpPr>
            <a:spLocks noGrp="1"/>
          </p:cNvSpPr>
          <p:nvPr>
            <p:ph sz="half" idx="2"/>
            <p:extLst>
              <p:ext uri="{E7BDC344-281C-4309-B0C6-D0EE65EED2A8}">
                <p202:designPr xmlns:p202="http://schemas.microsoft.com/office/powerpoint/2020/02/main">
                  <p202:designTagLst>
                    <p202:designTag name="ARCH:1:CLS" val="InformationBlock"/>
                    <p202:designTag name="ARCH:1:VSVAR" val="TitledTextBox"/>
                  </p202:designTagLst>
                </p202:designPr>
              </p:ext>
            </p:extLst>
          </p:nvPr>
        </p:nvSpPr>
        <p:spPr>
          <a:xfrm>
            <a:off x="4416552" y="2081962"/>
            <a:ext cx="7114458" cy="3256954"/>
          </a:xfrm>
        </p:spPr>
        <p:txBody>
          <a:bodyPr>
            <a:noAutofit/>
          </a:bodyPr>
          <a:lstStyle/>
          <a:p>
            <a:pPr marL="0" indent="0">
              <a:spcBef>
                <a:spcPts val="2500"/>
              </a:spcBef>
              <a:buNone/>
            </a:pPr>
            <a:r>
              <a:rPr lang="en-US" sz="2400" b="1" dirty="0"/>
              <a:t>Oceans contain freshwater springs</a:t>
            </a:r>
          </a:p>
          <a:p>
            <a:pPr marL="0" indent="0">
              <a:spcBef>
                <a:spcPts val="2500"/>
              </a:spcBef>
              <a:buNone/>
            </a:pPr>
            <a:r>
              <a:rPr lang="en-US" sz="2400" dirty="0"/>
              <a:t>Confirmed by Science in 1920</a:t>
            </a:r>
          </a:p>
          <a:p>
            <a:pPr marL="0" indent="0">
              <a:spcBef>
                <a:spcPts val="2500"/>
              </a:spcBef>
              <a:buNone/>
            </a:pPr>
            <a:r>
              <a:rPr lang="en-US" sz="2400" dirty="0"/>
              <a:t>Confirmed by God in Job 38:16</a:t>
            </a:r>
            <a:br>
              <a:rPr lang="en-US" sz="2400" dirty="0"/>
            </a:br>
            <a:r>
              <a:rPr lang="en-US" sz="2400" i="1" dirty="0"/>
              <a:t>Have you entered into the springs of the sea, or walked in the recesses of the deep? </a:t>
            </a:r>
            <a:endParaRPr lang="en-US" sz="2400" b="1" i="1" dirty="0"/>
          </a:p>
        </p:txBody>
      </p:sp>
    </p:spTree>
    <p:extLst>
      <p:ext uri="{BB962C8B-B14F-4D97-AF65-F5344CB8AC3E}">
        <p14:creationId xmlns:p14="http://schemas.microsoft.com/office/powerpoint/2010/main" val="82732003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grpId="0" nodeType="after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p:cTn id="7" dur="1000" fill="hold"/>
                                        <p:tgtEl>
                                          <p:spTgt spid="4">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4">
                                            <p:txEl>
                                              <p:pRg st="0" end="0"/>
                                            </p:txEl>
                                          </p:spTgt>
                                        </p:tgtEl>
                                        <p:attrNameLst>
                                          <p:attrName>ppt_h</p:attrName>
                                        </p:attrNameLst>
                                      </p:cBhvr>
                                      <p:tavLst>
                                        <p:tav tm="0">
                                          <p:val>
                                            <p:fltVal val="0"/>
                                          </p:val>
                                        </p:tav>
                                        <p:tav tm="100000">
                                          <p:val>
                                            <p:strVal val="#ppt_h"/>
                                          </p:val>
                                        </p:tav>
                                      </p:tavLst>
                                    </p:anim>
                                    <p:animEffect transition="in" filter="fade">
                                      <p:cBhvr>
                                        <p:cTn id="9" dur="1000"/>
                                        <p:tgtEl>
                                          <p:spTgt spid="4">
                                            <p:txEl>
                                              <p:pRg st="0" end="0"/>
                                            </p:txEl>
                                          </p:spTgt>
                                        </p:tgtEl>
                                      </p:cBhvr>
                                    </p:animEffect>
                                  </p:childTnLst>
                                </p:cTn>
                              </p:par>
                            </p:childTnLst>
                          </p:cTn>
                        </p:par>
                        <p:par>
                          <p:cTn id="10" fill="hold">
                            <p:stCondLst>
                              <p:cond delay="1000"/>
                            </p:stCondLst>
                            <p:childTnLst>
                              <p:par>
                                <p:cTn id="11" presetID="53" presetClass="entr" presetSubtype="16" fill="hold" grpId="0" nodeType="afterEffect">
                                  <p:stCondLst>
                                    <p:cond delay="0"/>
                                  </p:stCondLst>
                                  <p:childTnLst>
                                    <p:set>
                                      <p:cBhvr>
                                        <p:cTn id="12" dur="1" fill="hold">
                                          <p:stCondLst>
                                            <p:cond delay="0"/>
                                          </p:stCondLst>
                                        </p:cTn>
                                        <p:tgtEl>
                                          <p:spTgt spid="4">
                                            <p:txEl>
                                              <p:pRg st="1" end="1"/>
                                            </p:txEl>
                                          </p:spTgt>
                                        </p:tgtEl>
                                        <p:attrNameLst>
                                          <p:attrName>style.visibility</p:attrName>
                                        </p:attrNameLst>
                                      </p:cBhvr>
                                      <p:to>
                                        <p:strVal val="visible"/>
                                      </p:to>
                                    </p:set>
                                    <p:anim calcmode="lin" valueType="num">
                                      <p:cBhvr>
                                        <p:cTn id="13" dur="1000" fill="hold"/>
                                        <p:tgtEl>
                                          <p:spTgt spid="4">
                                            <p:txEl>
                                              <p:pRg st="1" end="1"/>
                                            </p:txEl>
                                          </p:spTgt>
                                        </p:tgtEl>
                                        <p:attrNameLst>
                                          <p:attrName>ppt_w</p:attrName>
                                        </p:attrNameLst>
                                      </p:cBhvr>
                                      <p:tavLst>
                                        <p:tav tm="0">
                                          <p:val>
                                            <p:fltVal val="0"/>
                                          </p:val>
                                        </p:tav>
                                        <p:tav tm="100000">
                                          <p:val>
                                            <p:strVal val="#ppt_w"/>
                                          </p:val>
                                        </p:tav>
                                      </p:tavLst>
                                    </p:anim>
                                    <p:anim calcmode="lin" valueType="num">
                                      <p:cBhvr>
                                        <p:cTn id="14" dur="1000" fill="hold"/>
                                        <p:tgtEl>
                                          <p:spTgt spid="4">
                                            <p:txEl>
                                              <p:pRg st="1" end="1"/>
                                            </p:txEl>
                                          </p:spTgt>
                                        </p:tgtEl>
                                        <p:attrNameLst>
                                          <p:attrName>ppt_h</p:attrName>
                                        </p:attrNameLst>
                                      </p:cBhvr>
                                      <p:tavLst>
                                        <p:tav tm="0">
                                          <p:val>
                                            <p:fltVal val="0"/>
                                          </p:val>
                                        </p:tav>
                                        <p:tav tm="100000">
                                          <p:val>
                                            <p:strVal val="#ppt_h"/>
                                          </p:val>
                                        </p:tav>
                                      </p:tavLst>
                                    </p:anim>
                                    <p:animEffect transition="in" filter="fade">
                                      <p:cBhvr>
                                        <p:cTn id="15" dur="1000"/>
                                        <p:tgtEl>
                                          <p:spTgt spid="4">
                                            <p:txEl>
                                              <p:pRg st="1" end="1"/>
                                            </p:txEl>
                                          </p:spTgt>
                                        </p:tgtEl>
                                      </p:cBhvr>
                                    </p:animEffect>
                                  </p:childTnLst>
                                </p:cTn>
                              </p:par>
                            </p:childTnLst>
                          </p:cTn>
                        </p:par>
                        <p:par>
                          <p:cTn id="16" fill="hold">
                            <p:stCondLst>
                              <p:cond delay="2000"/>
                            </p:stCondLst>
                            <p:childTnLst>
                              <p:par>
                                <p:cTn id="17" presetID="53" presetClass="entr" presetSubtype="16" fill="hold" grpId="0" nodeType="afterEffect">
                                  <p:stCondLst>
                                    <p:cond delay="0"/>
                                  </p:stCondLst>
                                  <p:childTnLst>
                                    <p:set>
                                      <p:cBhvr>
                                        <p:cTn id="18" dur="1" fill="hold">
                                          <p:stCondLst>
                                            <p:cond delay="0"/>
                                          </p:stCondLst>
                                        </p:cTn>
                                        <p:tgtEl>
                                          <p:spTgt spid="4">
                                            <p:txEl>
                                              <p:pRg st="2" end="2"/>
                                            </p:txEl>
                                          </p:spTgt>
                                        </p:tgtEl>
                                        <p:attrNameLst>
                                          <p:attrName>style.visibility</p:attrName>
                                        </p:attrNameLst>
                                      </p:cBhvr>
                                      <p:to>
                                        <p:strVal val="visible"/>
                                      </p:to>
                                    </p:set>
                                    <p:anim calcmode="lin" valueType="num">
                                      <p:cBhvr>
                                        <p:cTn id="19" dur="1000" fill="hold"/>
                                        <p:tgtEl>
                                          <p:spTgt spid="4">
                                            <p:txEl>
                                              <p:pRg st="2" end="2"/>
                                            </p:txEl>
                                          </p:spTgt>
                                        </p:tgtEl>
                                        <p:attrNameLst>
                                          <p:attrName>ppt_w</p:attrName>
                                        </p:attrNameLst>
                                      </p:cBhvr>
                                      <p:tavLst>
                                        <p:tav tm="0">
                                          <p:val>
                                            <p:fltVal val="0"/>
                                          </p:val>
                                        </p:tav>
                                        <p:tav tm="100000">
                                          <p:val>
                                            <p:strVal val="#ppt_w"/>
                                          </p:val>
                                        </p:tav>
                                      </p:tavLst>
                                    </p:anim>
                                    <p:anim calcmode="lin" valueType="num">
                                      <p:cBhvr>
                                        <p:cTn id="20" dur="1000" fill="hold"/>
                                        <p:tgtEl>
                                          <p:spTgt spid="4">
                                            <p:txEl>
                                              <p:pRg st="2" end="2"/>
                                            </p:txEl>
                                          </p:spTgt>
                                        </p:tgtEl>
                                        <p:attrNameLst>
                                          <p:attrName>ppt_h</p:attrName>
                                        </p:attrNameLst>
                                      </p:cBhvr>
                                      <p:tavLst>
                                        <p:tav tm="0">
                                          <p:val>
                                            <p:fltVal val="0"/>
                                          </p:val>
                                        </p:tav>
                                        <p:tav tm="100000">
                                          <p:val>
                                            <p:strVal val="#ppt_h"/>
                                          </p:val>
                                        </p:tav>
                                      </p:tavLst>
                                    </p:anim>
                                    <p:animEffect transition="in" filter="fade">
                                      <p:cBhvr>
                                        <p:cTn id="21" dur="1000"/>
                                        <p:tgtEl>
                                          <p:spTgt spid="4">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9A62D48-E39F-14CF-4F0C-4877996A112D}"/>
            </a:ext>
          </a:extLst>
        </p:cNvPr>
        <p:cNvGrpSpPr/>
        <p:nvPr/>
      </p:nvGrpSpPr>
      <p:grpSpPr>
        <a:xfrm>
          <a:off x="0" y="0"/>
          <a:ext cx="0" cy="0"/>
          <a:chOff x="0" y="0"/>
          <a:chExt cx="0" cy="0"/>
        </a:xfrm>
      </p:grpSpPr>
      <p:cxnSp>
        <p:nvCxnSpPr>
          <p:cNvPr id="10" name="Straight Connector 9">
            <a:extLst>
              <a:ext uri="{FF2B5EF4-FFF2-40B4-BE49-F238E27FC236}">
                <a16:creationId xmlns:a16="http://schemas.microsoft.com/office/drawing/2014/main" id="{632FABC5-5877-79AC-72A5-3D483A75F07E}"/>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713232" y="1031001"/>
            <a:ext cx="978862" cy="0"/>
          </a:xfrm>
          <a:prstGeom prst="line">
            <a:avLst/>
          </a:prstGeom>
          <a:ln w="76200"/>
        </p:spPr>
        <p:style>
          <a:lnRef idx="1">
            <a:schemeClr val="accent1"/>
          </a:lnRef>
          <a:fillRef idx="0">
            <a:schemeClr val="accent1"/>
          </a:fillRef>
          <a:effectRef idx="0">
            <a:schemeClr val="accent1"/>
          </a:effectRef>
          <a:fontRef idx="minor">
            <a:schemeClr val="tx1"/>
          </a:fontRef>
        </p:style>
      </p:cxnSp>
      <p:sp useBgFill="1">
        <p:nvSpPr>
          <p:cNvPr id="12" name="Rectangle 11">
            <a:extLst>
              <a:ext uri="{FF2B5EF4-FFF2-40B4-BE49-F238E27FC236}">
                <a16:creationId xmlns:a16="http://schemas.microsoft.com/office/drawing/2014/main" id="{0BA1329C-A134-09FE-B7CF-5CEBC624A3C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Content Placeholder 4">
            <a:extLst>
              <a:ext uri="{FF2B5EF4-FFF2-40B4-BE49-F238E27FC236}">
                <a16:creationId xmlns:a16="http://schemas.microsoft.com/office/drawing/2014/main" id="{F04E4538-D245-A073-73CE-FAF529825B36}"/>
              </a:ext>
            </a:extLst>
          </p:cNvPr>
          <p:cNvPicPr>
            <a:picLocks noGrp="1" noChangeAspect="1"/>
          </p:cNvPicPr>
          <p:nvPr>
            <p:ph sz="half" idx="1"/>
          </p:nvPr>
        </p:nvPicPr>
        <p:blipFill>
          <a:blip r:embed="rId3">
            <a:extLst>
              <a:ext uri="{28A0092B-C50C-407E-A947-70E740481C1C}">
                <a14:useLocalDpi xmlns:a14="http://schemas.microsoft.com/office/drawing/2010/main" val="0"/>
              </a:ext>
              <a:ext uri="{837473B0-CC2E-450A-ABE3-18F120FF3D39}">
                <a1611:picAttrSrcUrl xmlns:a1611="http://schemas.microsoft.com/office/drawing/2016/11/main" r:id="rId4"/>
              </a:ext>
            </a:extLst>
          </a:blip>
          <a:srcRect l="25600" r="25600"/>
          <a:stretch/>
        </p:blipFill>
        <p:spPr>
          <a:xfrm>
            <a:off x="196645" y="590077"/>
            <a:ext cx="3903406" cy="5159214"/>
          </a:xfrm>
          <a:prstGeom prst="rect">
            <a:avLst/>
          </a:prstGeom>
          <a:effectLst>
            <a:softEdge rad="330200"/>
          </a:effectLst>
          <a:scene3d>
            <a:camera prst="orthographicFront"/>
            <a:lightRig rig="flood" dir="t"/>
          </a:scene3d>
        </p:spPr>
      </p:pic>
      <p:cxnSp>
        <p:nvCxnSpPr>
          <p:cNvPr id="14" name="Straight Connector 13">
            <a:extLst>
              <a:ext uri="{FF2B5EF4-FFF2-40B4-BE49-F238E27FC236}">
                <a16:creationId xmlns:a16="http://schemas.microsoft.com/office/drawing/2014/main" id="{FEFBD973-088B-C87B-CEAD-AFBEBFBBD154}"/>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V="1">
            <a:off x="0" y="6267922"/>
            <a:ext cx="4416552" cy="1"/>
          </a:xfrm>
          <a:prstGeom prst="line">
            <a:avLst/>
          </a:prstGeom>
          <a:ln w="76200"/>
        </p:spPr>
        <p:style>
          <a:lnRef idx="1">
            <a:schemeClr val="accent1"/>
          </a:lnRef>
          <a:fillRef idx="0">
            <a:schemeClr val="accent1"/>
          </a:fillRef>
          <a:effectRef idx="0">
            <a:schemeClr val="accent1"/>
          </a:effectRef>
          <a:fontRef idx="minor">
            <a:schemeClr val="tx1"/>
          </a:fontRef>
        </p:style>
      </p:cxnSp>
      <p:sp>
        <p:nvSpPr>
          <p:cNvPr id="2" name="Title 1">
            <a:extLst>
              <a:ext uri="{FF2B5EF4-FFF2-40B4-BE49-F238E27FC236}">
                <a16:creationId xmlns:a16="http://schemas.microsoft.com/office/drawing/2014/main" id="{A5861D7C-90A2-261D-ADCA-D85D5612772D}"/>
              </a:ext>
            </a:extLst>
          </p:cNvPr>
          <p:cNvSpPr>
            <a:spLocks noGrp="1"/>
          </p:cNvSpPr>
          <p:nvPr>
            <p:ph type="title"/>
          </p:nvPr>
        </p:nvSpPr>
        <p:spPr>
          <a:xfrm>
            <a:off x="4416552" y="914400"/>
            <a:ext cx="7411654" cy="511277"/>
          </a:xfrm>
        </p:spPr>
        <p:txBody>
          <a:bodyPr vert="horz" lIns="91440" tIns="45720" rIns="91440" bIns="45720" rtlCol="0" anchor="t">
            <a:normAutofit/>
          </a:bodyPr>
          <a:lstStyle/>
          <a:p>
            <a:r>
              <a:rPr lang="en-US" sz="2800" b="1" dirty="0"/>
              <a:t>On Whose Knowledge do we Rely?</a:t>
            </a:r>
          </a:p>
        </p:txBody>
      </p:sp>
      <p:sp>
        <p:nvSpPr>
          <p:cNvPr id="4" name="Content Placeholder 3">
            <a:extLst>
              <a:ext uri="{FF2B5EF4-FFF2-40B4-BE49-F238E27FC236}">
                <a16:creationId xmlns:a16="http://schemas.microsoft.com/office/drawing/2014/main" id="{AEA38AF0-A161-A680-3E94-34F872FFCCDF}"/>
              </a:ext>
            </a:extLst>
          </p:cNvPr>
          <p:cNvSpPr>
            <a:spLocks noGrp="1"/>
          </p:cNvSpPr>
          <p:nvPr>
            <p:ph sz="half" idx="2"/>
            <p:extLst>
              <p:ext uri="{E7BDC344-281C-4309-B0C6-D0EE65EED2A8}">
                <p202:designPr xmlns:p202="http://schemas.microsoft.com/office/powerpoint/2020/02/main">
                  <p202:designTagLst>
                    <p202:designTag name="ARCH:1:CLS" val="InformationBlock"/>
                    <p202:designTag name="ARCH:1:VSVAR" val="TitledTextBox"/>
                  </p202:designTagLst>
                </p202:designPr>
              </p:ext>
            </p:extLst>
          </p:nvPr>
        </p:nvSpPr>
        <p:spPr>
          <a:xfrm>
            <a:off x="4416552" y="2081962"/>
            <a:ext cx="7114458" cy="3256954"/>
          </a:xfrm>
        </p:spPr>
        <p:txBody>
          <a:bodyPr>
            <a:noAutofit/>
          </a:bodyPr>
          <a:lstStyle/>
          <a:p>
            <a:pPr marL="0" indent="0">
              <a:spcBef>
                <a:spcPts val="2500"/>
              </a:spcBef>
              <a:buNone/>
            </a:pPr>
            <a:r>
              <a:rPr lang="en-US" sz="2400" b="1" dirty="0"/>
              <a:t>There are an infinite number of stars</a:t>
            </a:r>
          </a:p>
          <a:p>
            <a:pPr marL="0" indent="0">
              <a:spcBef>
                <a:spcPts val="2500"/>
              </a:spcBef>
              <a:buNone/>
            </a:pPr>
            <a:r>
              <a:rPr lang="en-US" sz="2400" dirty="0"/>
              <a:t>Confirmed by Science in 1940</a:t>
            </a:r>
          </a:p>
          <a:p>
            <a:pPr marL="0" indent="0">
              <a:spcBef>
                <a:spcPts val="2500"/>
              </a:spcBef>
              <a:buNone/>
            </a:pPr>
            <a:r>
              <a:rPr lang="en-US" sz="2400" dirty="0"/>
              <a:t>Confirmed by God in Genesis 15:5</a:t>
            </a:r>
            <a:br>
              <a:rPr lang="en-US" sz="2400" dirty="0"/>
            </a:br>
            <a:r>
              <a:rPr lang="en-US" sz="2400" i="1" dirty="0"/>
              <a:t>And he brought him outside and said, “Look toward heaven, and number the stars, if you are able to number them.” Then he said to him, “So shall your offspring be.” </a:t>
            </a:r>
            <a:endParaRPr lang="en-US" sz="2400" b="1" i="1" dirty="0"/>
          </a:p>
        </p:txBody>
      </p:sp>
    </p:spTree>
    <p:extLst>
      <p:ext uri="{BB962C8B-B14F-4D97-AF65-F5344CB8AC3E}">
        <p14:creationId xmlns:p14="http://schemas.microsoft.com/office/powerpoint/2010/main" val="117602899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grpId="0" nodeType="after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p:cTn id="7" dur="1000" fill="hold"/>
                                        <p:tgtEl>
                                          <p:spTgt spid="4">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4">
                                            <p:txEl>
                                              <p:pRg st="0" end="0"/>
                                            </p:txEl>
                                          </p:spTgt>
                                        </p:tgtEl>
                                        <p:attrNameLst>
                                          <p:attrName>ppt_h</p:attrName>
                                        </p:attrNameLst>
                                      </p:cBhvr>
                                      <p:tavLst>
                                        <p:tav tm="0">
                                          <p:val>
                                            <p:fltVal val="0"/>
                                          </p:val>
                                        </p:tav>
                                        <p:tav tm="100000">
                                          <p:val>
                                            <p:strVal val="#ppt_h"/>
                                          </p:val>
                                        </p:tav>
                                      </p:tavLst>
                                    </p:anim>
                                    <p:animEffect transition="in" filter="fade">
                                      <p:cBhvr>
                                        <p:cTn id="9" dur="1000"/>
                                        <p:tgtEl>
                                          <p:spTgt spid="4">
                                            <p:txEl>
                                              <p:pRg st="0" end="0"/>
                                            </p:txEl>
                                          </p:spTgt>
                                        </p:tgtEl>
                                      </p:cBhvr>
                                    </p:animEffect>
                                  </p:childTnLst>
                                </p:cTn>
                              </p:par>
                            </p:childTnLst>
                          </p:cTn>
                        </p:par>
                        <p:par>
                          <p:cTn id="10" fill="hold">
                            <p:stCondLst>
                              <p:cond delay="1000"/>
                            </p:stCondLst>
                            <p:childTnLst>
                              <p:par>
                                <p:cTn id="11" presetID="53" presetClass="entr" presetSubtype="16" fill="hold" grpId="0" nodeType="afterEffect">
                                  <p:stCondLst>
                                    <p:cond delay="0"/>
                                  </p:stCondLst>
                                  <p:childTnLst>
                                    <p:set>
                                      <p:cBhvr>
                                        <p:cTn id="12" dur="1" fill="hold">
                                          <p:stCondLst>
                                            <p:cond delay="0"/>
                                          </p:stCondLst>
                                        </p:cTn>
                                        <p:tgtEl>
                                          <p:spTgt spid="4">
                                            <p:txEl>
                                              <p:pRg st="1" end="1"/>
                                            </p:txEl>
                                          </p:spTgt>
                                        </p:tgtEl>
                                        <p:attrNameLst>
                                          <p:attrName>style.visibility</p:attrName>
                                        </p:attrNameLst>
                                      </p:cBhvr>
                                      <p:to>
                                        <p:strVal val="visible"/>
                                      </p:to>
                                    </p:set>
                                    <p:anim calcmode="lin" valueType="num">
                                      <p:cBhvr>
                                        <p:cTn id="13" dur="1000" fill="hold"/>
                                        <p:tgtEl>
                                          <p:spTgt spid="4">
                                            <p:txEl>
                                              <p:pRg st="1" end="1"/>
                                            </p:txEl>
                                          </p:spTgt>
                                        </p:tgtEl>
                                        <p:attrNameLst>
                                          <p:attrName>ppt_w</p:attrName>
                                        </p:attrNameLst>
                                      </p:cBhvr>
                                      <p:tavLst>
                                        <p:tav tm="0">
                                          <p:val>
                                            <p:fltVal val="0"/>
                                          </p:val>
                                        </p:tav>
                                        <p:tav tm="100000">
                                          <p:val>
                                            <p:strVal val="#ppt_w"/>
                                          </p:val>
                                        </p:tav>
                                      </p:tavLst>
                                    </p:anim>
                                    <p:anim calcmode="lin" valueType="num">
                                      <p:cBhvr>
                                        <p:cTn id="14" dur="1000" fill="hold"/>
                                        <p:tgtEl>
                                          <p:spTgt spid="4">
                                            <p:txEl>
                                              <p:pRg st="1" end="1"/>
                                            </p:txEl>
                                          </p:spTgt>
                                        </p:tgtEl>
                                        <p:attrNameLst>
                                          <p:attrName>ppt_h</p:attrName>
                                        </p:attrNameLst>
                                      </p:cBhvr>
                                      <p:tavLst>
                                        <p:tav tm="0">
                                          <p:val>
                                            <p:fltVal val="0"/>
                                          </p:val>
                                        </p:tav>
                                        <p:tav tm="100000">
                                          <p:val>
                                            <p:strVal val="#ppt_h"/>
                                          </p:val>
                                        </p:tav>
                                      </p:tavLst>
                                    </p:anim>
                                    <p:animEffect transition="in" filter="fade">
                                      <p:cBhvr>
                                        <p:cTn id="15" dur="1000"/>
                                        <p:tgtEl>
                                          <p:spTgt spid="4">
                                            <p:txEl>
                                              <p:pRg st="1" end="1"/>
                                            </p:txEl>
                                          </p:spTgt>
                                        </p:tgtEl>
                                      </p:cBhvr>
                                    </p:animEffect>
                                  </p:childTnLst>
                                </p:cTn>
                              </p:par>
                            </p:childTnLst>
                          </p:cTn>
                        </p:par>
                        <p:par>
                          <p:cTn id="16" fill="hold">
                            <p:stCondLst>
                              <p:cond delay="2000"/>
                            </p:stCondLst>
                            <p:childTnLst>
                              <p:par>
                                <p:cTn id="17" presetID="53" presetClass="entr" presetSubtype="16" fill="hold" grpId="0" nodeType="afterEffect">
                                  <p:stCondLst>
                                    <p:cond delay="0"/>
                                  </p:stCondLst>
                                  <p:childTnLst>
                                    <p:set>
                                      <p:cBhvr>
                                        <p:cTn id="18" dur="1" fill="hold">
                                          <p:stCondLst>
                                            <p:cond delay="0"/>
                                          </p:stCondLst>
                                        </p:cTn>
                                        <p:tgtEl>
                                          <p:spTgt spid="4">
                                            <p:txEl>
                                              <p:pRg st="2" end="2"/>
                                            </p:txEl>
                                          </p:spTgt>
                                        </p:tgtEl>
                                        <p:attrNameLst>
                                          <p:attrName>style.visibility</p:attrName>
                                        </p:attrNameLst>
                                      </p:cBhvr>
                                      <p:to>
                                        <p:strVal val="visible"/>
                                      </p:to>
                                    </p:set>
                                    <p:anim calcmode="lin" valueType="num">
                                      <p:cBhvr>
                                        <p:cTn id="19" dur="1000" fill="hold"/>
                                        <p:tgtEl>
                                          <p:spTgt spid="4">
                                            <p:txEl>
                                              <p:pRg st="2" end="2"/>
                                            </p:txEl>
                                          </p:spTgt>
                                        </p:tgtEl>
                                        <p:attrNameLst>
                                          <p:attrName>ppt_w</p:attrName>
                                        </p:attrNameLst>
                                      </p:cBhvr>
                                      <p:tavLst>
                                        <p:tav tm="0">
                                          <p:val>
                                            <p:fltVal val="0"/>
                                          </p:val>
                                        </p:tav>
                                        <p:tav tm="100000">
                                          <p:val>
                                            <p:strVal val="#ppt_w"/>
                                          </p:val>
                                        </p:tav>
                                      </p:tavLst>
                                    </p:anim>
                                    <p:anim calcmode="lin" valueType="num">
                                      <p:cBhvr>
                                        <p:cTn id="20" dur="1000" fill="hold"/>
                                        <p:tgtEl>
                                          <p:spTgt spid="4">
                                            <p:txEl>
                                              <p:pRg st="2" end="2"/>
                                            </p:txEl>
                                          </p:spTgt>
                                        </p:tgtEl>
                                        <p:attrNameLst>
                                          <p:attrName>ppt_h</p:attrName>
                                        </p:attrNameLst>
                                      </p:cBhvr>
                                      <p:tavLst>
                                        <p:tav tm="0">
                                          <p:val>
                                            <p:fltVal val="0"/>
                                          </p:val>
                                        </p:tav>
                                        <p:tav tm="100000">
                                          <p:val>
                                            <p:strVal val="#ppt_h"/>
                                          </p:val>
                                        </p:tav>
                                      </p:tavLst>
                                    </p:anim>
                                    <p:animEffect transition="in" filter="fade">
                                      <p:cBhvr>
                                        <p:cTn id="21" dur="1000"/>
                                        <p:tgtEl>
                                          <p:spTgt spid="4">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774996A-A7EA-774D-759E-793A14BDF866}"/>
            </a:ext>
          </a:extLst>
        </p:cNvPr>
        <p:cNvGrpSpPr/>
        <p:nvPr/>
      </p:nvGrpSpPr>
      <p:grpSpPr>
        <a:xfrm>
          <a:off x="0" y="0"/>
          <a:ext cx="0" cy="0"/>
          <a:chOff x="0" y="0"/>
          <a:chExt cx="0" cy="0"/>
        </a:xfrm>
      </p:grpSpPr>
      <p:cxnSp>
        <p:nvCxnSpPr>
          <p:cNvPr id="10" name="Straight Connector 9">
            <a:extLst>
              <a:ext uri="{FF2B5EF4-FFF2-40B4-BE49-F238E27FC236}">
                <a16:creationId xmlns:a16="http://schemas.microsoft.com/office/drawing/2014/main" id="{E47DEF4E-7216-8696-3EC0-2A1D699BB30A}"/>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713232" y="1031001"/>
            <a:ext cx="978862" cy="0"/>
          </a:xfrm>
          <a:prstGeom prst="line">
            <a:avLst/>
          </a:prstGeom>
          <a:ln w="76200"/>
        </p:spPr>
        <p:style>
          <a:lnRef idx="1">
            <a:schemeClr val="accent1"/>
          </a:lnRef>
          <a:fillRef idx="0">
            <a:schemeClr val="accent1"/>
          </a:fillRef>
          <a:effectRef idx="0">
            <a:schemeClr val="accent1"/>
          </a:effectRef>
          <a:fontRef idx="minor">
            <a:schemeClr val="tx1"/>
          </a:fontRef>
        </p:style>
      </p:cxnSp>
      <p:sp useBgFill="1">
        <p:nvSpPr>
          <p:cNvPr id="12" name="Rectangle 11">
            <a:extLst>
              <a:ext uri="{FF2B5EF4-FFF2-40B4-BE49-F238E27FC236}">
                <a16:creationId xmlns:a16="http://schemas.microsoft.com/office/drawing/2014/main" id="{08C3B5FC-0038-4950-4611-EC51D73C62F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Content Placeholder 4">
            <a:extLst>
              <a:ext uri="{FF2B5EF4-FFF2-40B4-BE49-F238E27FC236}">
                <a16:creationId xmlns:a16="http://schemas.microsoft.com/office/drawing/2014/main" id="{96B40293-02A0-6218-6977-DAA6D81123FC}"/>
              </a:ext>
            </a:extLst>
          </p:cNvPr>
          <p:cNvPicPr>
            <a:picLocks noGrp="1" noChangeAspect="1"/>
          </p:cNvPicPr>
          <p:nvPr>
            <p:ph sz="half" idx="1"/>
          </p:nvPr>
        </p:nvPicPr>
        <p:blipFill>
          <a:blip r:embed="rId3">
            <a:extLst>
              <a:ext uri="{28A0092B-C50C-407E-A947-70E740481C1C}">
                <a14:useLocalDpi xmlns:a14="http://schemas.microsoft.com/office/drawing/2010/main" val="0"/>
              </a:ext>
              <a:ext uri="{837473B0-CC2E-450A-ABE3-18F120FF3D39}">
                <a1611:picAttrSrcUrl xmlns:a1611="http://schemas.microsoft.com/office/drawing/2016/11/main" r:id="rId4"/>
              </a:ext>
            </a:extLst>
          </a:blip>
          <a:srcRect l="25600" r="25600"/>
          <a:stretch/>
        </p:blipFill>
        <p:spPr>
          <a:xfrm>
            <a:off x="196645" y="590077"/>
            <a:ext cx="3903406" cy="5159214"/>
          </a:xfrm>
          <a:prstGeom prst="rect">
            <a:avLst/>
          </a:prstGeom>
          <a:effectLst>
            <a:softEdge rad="330200"/>
          </a:effectLst>
          <a:scene3d>
            <a:camera prst="orthographicFront"/>
            <a:lightRig rig="flood" dir="t"/>
          </a:scene3d>
        </p:spPr>
      </p:pic>
      <p:cxnSp>
        <p:nvCxnSpPr>
          <p:cNvPr id="14" name="Straight Connector 13">
            <a:extLst>
              <a:ext uri="{FF2B5EF4-FFF2-40B4-BE49-F238E27FC236}">
                <a16:creationId xmlns:a16="http://schemas.microsoft.com/office/drawing/2014/main" id="{4C454563-7DB4-F666-649C-AB656931DCCD}"/>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V="1">
            <a:off x="0" y="6267922"/>
            <a:ext cx="4416552" cy="1"/>
          </a:xfrm>
          <a:prstGeom prst="line">
            <a:avLst/>
          </a:prstGeom>
          <a:ln w="76200"/>
        </p:spPr>
        <p:style>
          <a:lnRef idx="1">
            <a:schemeClr val="accent1"/>
          </a:lnRef>
          <a:fillRef idx="0">
            <a:schemeClr val="accent1"/>
          </a:fillRef>
          <a:effectRef idx="0">
            <a:schemeClr val="accent1"/>
          </a:effectRef>
          <a:fontRef idx="minor">
            <a:schemeClr val="tx1"/>
          </a:fontRef>
        </p:style>
      </p:cxnSp>
      <p:sp>
        <p:nvSpPr>
          <p:cNvPr id="2" name="Title 1">
            <a:extLst>
              <a:ext uri="{FF2B5EF4-FFF2-40B4-BE49-F238E27FC236}">
                <a16:creationId xmlns:a16="http://schemas.microsoft.com/office/drawing/2014/main" id="{81DCD4AC-735C-F6EE-397F-4E14AE2A0C99}"/>
              </a:ext>
            </a:extLst>
          </p:cNvPr>
          <p:cNvSpPr>
            <a:spLocks noGrp="1"/>
          </p:cNvSpPr>
          <p:nvPr>
            <p:ph type="title"/>
          </p:nvPr>
        </p:nvSpPr>
        <p:spPr>
          <a:xfrm>
            <a:off x="4416552" y="914400"/>
            <a:ext cx="7411654" cy="511277"/>
          </a:xfrm>
        </p:spPr>
        <p:txBody>
          <a:bodyPr vert="horz" lIns="91440" tIns="45720" rIns="91440" bIns="45720" rtlCol="0" anchor="t">
            <a:normAutofit/>
          </a:bodyPr>
          <a:lstStyle/>
          <a:p>
            <a:r>
              <a:rPr lang="en-US" sz="2800" b="1" dirty="0"/>
              <a:t>On Whose Knowledge do we Rely?</a:t>
            </a:r>
          </a:p>
        </p:txBody>
      </p:sp>
      <p:sp>
        <p:nvSpPr>
          <p:cNvPr id="4" name="Content Placeholder 3">
            <a:extLst>
              <a:ext uri="{FF2B5EF4-FFF2-40B4-BE49-F238E27FC236}">
                <a16:creationId xmlns:a16="http://schemas.microsoft.com/office/drawing/2014/main" id="{CDA2F3AA-8901-133E-FD0A-D3741761703B}"/>
              </a:ext>
            </a:extLst>
          </p:cNvPr>
          <p:cNvSpPr>
            <a:spLocks noGrp="1"/>
          </p:cNvSpPr>
          <p:nvPr>
            <p:ph sz="half" idx="2"/>
            <p:extLst>
              <p:ext uri="{E7BDC344-281C-4309-B0C6-D0EE65EED2A8}">
                <p202:designPr xmlns:p202="http://schemas.microsoft.com/office/powerpoint/2020/02/main">
                  <p202:designTagLst>
                    <p202:designTag name="ARCH:1:CLS" val="InformationBlock"/>
                    <p202:designTag name="ARCH:1:VSVAR" val="TitledTextBox"/>
                  </p202:designTagLst>
                </p202:designPr>
              </p:ext>
            </p:extLst>
          </p:nvPr>
        </p:nvSpPr>
        <p:spPr>
          <a:xfrm>
            <a:off x="4416552" y="2131123"/>
            <a:ext cx="7114458" cy="3256954"/>
          </a:xfrm>
        </p:spPr>
        <p:txBody>
          <a:bodyPr>
            <a:noAutofit/>
          </a:bodyPr>
          <a:lstStyle/>
          <a:p>
            <a:pPr marL="0" indent="0">
              <a:spcBef>
                <a:spcPts val="2500"/>
              </a:spcBef>
              <a:buNone/>
            </a:pPr>
            <a:r>
              <a:rPr lang="en-US" sz="2400" b="1" dirty="0"/>
              <a:t>Air has weight</a:t>
            </a:r>
          </a:p>
          <a:p>
            <a:pPr marL="0" indent="0">
              <a:spcBef>
                <a:spcPts val="2500"/>
              </a:spcBef>
              <a:buNone/>
            </a:pPr>
            <a:r>
              <a:rPr lang="en-US" sz="2400" dirty="0"/>
              <a:t>Confirmed by Science in the 1500’s</a:t>
            </a:r>
          </a:p>
          <a:p>
            <a:pPr marL="0" indent="0">
              <a:spcBef>
                <a:spcPts val="2500"/>
              </a:spcBef>
              <a:buNone/>
            </a:pPr>
            <a:r>
              <a:rPr lang="en-US" sz="2400" dirty="0"/>
              <a:t>Confirmed by God in Job 28:25</a:t>
            </a:r>
            <a:br>
              <a:rPr lang="en-US" sz="2400" dirty="0"/>
            </a:br>
            <a:r>
              <a:rPr lang="en-US" sz="2400" i="1" dirty="0"/>
              <a:t>When He gave to the wind its weight and apportioned the waters by measure,</a:t>
            </a:r>
            <a:endParaRPr lang="en-US" sz="2400" b="1" i="1" dirty="0"/>
          </a:p>
        </p:txBody>
      </p:sp>
    </p:spTree>
    <p:extLst>
      <p:ext uri="{BB962C8B-B14F-4D97-AF65-F5344CB8AC3E}">
        <p14:creationId xmlns:p14="http://schemas.microsoft.com/office/powerpoint/2010/main" val="289465574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grpId="0" nodeType="after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p:cTn id="7" dur="1000" fill="hold"/>
                                        <p:tgtEl>
                                          <p:spTgt spid="4">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4">
                                            <p:txEl>
                                              <p:pRg st="0" end="0"/>
                                            </p:txEl>
                                          </p:spTgt>
                                        </p:tgtEl>
                                        <p:attrNameLst>
                                          <p:attrName>ppt_h</p:attrName>
                                        </p:attrNameLst>
                                      </p:cBhvr>
                                      <p:tavLst>
                                        <p:tav tm="0">
                                          <p:val>
                                            <p:fltVal val="0"/>
                                          </p:val>
                                        </p:tav>
                                        <p:tav tm="100000">
                                          <p:val>
                                            <p:strVal val="#ppt_h"/>
                                          </p:val>
                                        </p:tav>
                                      </p:tavLst>
                                    </p:anim>
                                    <p:animEffect transition="in" filter="fade">
                                      <p:cBhvr>
                                        <p:cTn id="9" dur="1000"/>
                                        <p:tgtEl>
                                          <p:spTgt spid="4">
                                            <p:txEl>
                                              <p:pRg st="0" end="0"/>
                                            </p:txEl>
                                          </p:spTgt>
                                        </p:tgtEl>
                                      </p:cBhvr>
                                    </p:animEffect>
                                  </p:childTnLst>
                                </p:cTn>
                              </p:par>
                            </p:childTnLst>
                          </p:cTn>
                        </p:par>
                        <p:par>
                          <p:cTn id="10" fill="hold">
                            <p:stCondLst>
                              <p:cond delay="1000"/>
                            </p:stCondLst>
                            <p:childTnLst>
                              <p:par>
                                <p:cTn id="11" presetID="53" presetClass="entr" presetSubtype="16" fill="hold" grpId="0" nodeType="afterEffect">
                                  <p:stCondLst>
                                    <p:cond delay="0"/>
                                  </p:stCondLst>
                                  <p:childTnLst>
                                    <p:set>
                                      <p:cBhvr>
                                        <p:cTn id="12" dur="1" fill="hold">
                                          <p:stCondLst>
                                            <p:cond delay="0"/>
                                          </p:stCondLst>
                                        </p:cTn>
                                        <p:tgtEl>
                                          <p:spTgt spid="4">
                                            <p:txEl>
                                              <p:pRg st="1" end="1"/>
                                            </p:txEl>
                                          </p:spTgt>
                                        </p:tgtEl>
                                        <p:attrNameLst>
                                          <p:attrName>style.visibility</p:attrName>
                                        </p:attrNameLst>
                                      </p:cBhvr>
                                      <p:to>
                                        <p:strVal val="visible"/>
                                      </p:to>
                                    </p:set>
                                    <p:anim calcmode="lin" valueType="num">
                                      <p:cBhvr>
                                        <p:cTn id="13" dur="1000" fill="hold"/>
                                        <p:tgtEl>
                                          <p:spTgt spid="4">
                                            <p:txEl>
                                              <p:pRg st="1" end="1"/>
                                            </p:txEl>
                                          </p:spTgt>
                                        </p:tgtEl>
                                        <p:attrNameLst>
                                          <p:attrName>ppt_w</p:attrName>
                                        </p:attrNameLst>
                                      </p:cBhvr>
                                      <p:tavLst>
                                        <p:tav tm="0">
                                          <p:val>
                                            <p:fltVal val="0"/>
                                          </p:val>
                                        </p:tav>
                                        <p:tav tm="100000">
                                          <p:val>
                                            <p:strVal val="#ppt_w"/>
                                          </p:val>
                                        </p:tav>
                                      </p:tavLst>
                                    </p:anim>
                                    <p:anim calcmode="lin" valueType="num">
                                      <p:cBhvr>
                                        <p:cTn id="14" dur="1000" fill="hold"/>
                                        <p:tgtEl>
                                          <p:spTgt spid="4">
                                            <p:txEl>
                                              <p:pRg st="1" end="1"/>
                                            </p:txEl>
                                          </p:spTgt>
                                        </p:tgtEl>
                                        <p:attrNameLst>
                                          <p:attrName>ppt_h</p:attrName>
                                        </p:attrNameLst>
                                      </p:cBhvr>
                                      <p:tavLst>
                                        <p:tav tm="0">
                                          <p:val>
                                            <p:fltVal val="0"/>
                                          </p:val>
                                        </p:tav>
                                        <p:tav tm="100000">
                                          <p:val>
                                            <p:strVal val="#ppt_h"/>
                                          </p:val>
                                        </p:tav>
                                      </p:tavLst>
                                    </p:anim>
                                    <p:animEffect transition="in" filter="fade">
                                      <p:cBhvr>
                                        <p:cTn id="15" dur="1000"/>
                                        <p:tgtEl>
                                          <p:spTgt spid="4">
                                            <p:txEl>
                                              <p:pRg st="1" end="1"/>
                                            </p:txEl>
                                          </p:spTgt>
                                        </p:tgtEl>
                                      </p:cBhvr>
                                    </p:animEffect>
                                  </p:childTnLst>
                                </p:cTn>
                              </p:par>
                            </p:childTnLst>
                          </p:cTn>
                        </p:par>
                        <p:par>
                          <p:cTn id="16" fill="hold">
                            <p:stCondLst>
                              <p:cond delay="2000"/>
                            </p:stCondLst>
                            <p:childTnLst>
                              <p:par>
                                <p:cTn id="17" presetID="53" presetClass="entr" presetSubtype="16" fill="hold" grpId="0" nodeType="afterEffect">
                                  <p:stCondLst>
                                    <p:cond delay="0"/>
                                  </p:stCondLst>
                                  <p:childTnLst>
                                    <p:set>
                                      <p:cBhvr>
                                        <p:cTn id="18" dur="1" fill="hold">
                                          <p:stCondLst>
                                            <p:cond delay="0"/>
                                          </p:stCondLst>
                                        </p:cTn>
                                        <p:tgtEl>
                                          <p:spTgt spid="4">
                                            <p:txEl>
                                              <p:pRg st="2" end="2"/>
                                            </p:txEl>
                                          </p:spTgt>
                                        </p:tgtEl>
                                        <p:attrNameLst>
                                          <p:attrName>style.visibility</p:attrName>
                                        </p:attrNameLst>
                                      </p:cBhvr>
                                      <p:to>
                                        <p:strVal val="visible"/>
                                      </p:to>
                                    </p:set>
                                    <p:anim calcmode="lin" valueType="num">
                                      <p:cBhvr>
                                        <p:cTn id="19" dur="1000" fill="hold"/>
                                        <p:tgtEl>
                                          <p:spTgt spid="4">
                                            <p:txEl>
                                              <p:pRg st="2" end="2"/>
                                            </p:txEl>
                                          </p:spTgt>
                                        </p:tgtEl>
                                        <p:attrNameLst>
                                          <p:attrName>ppt_w</p:attrName>
                                        </p:attrNameLst>
                                      </p:cBhvr>
                                      <p:tavLst>
                                        <p:tav tm="0">
                                          <p:val>
                                            <p:fltVal val="0"/>
                                          </p:val>
                                        </p:tav>
                                        <p:tav tm="100000">
                                          <p:val>
                                            <p:strVal val="#ppt_w"/>
                                          </p:val>
                                        </p:tav>
                                      </p:tavLst>
                                    </p:anim>
                                    <p:anim calcmode="lin" valueType="num">
                                      <p:cBhvr>
                                        <p:cTn id="20" dur="1000" fill="hold"/>
                                        <p:tgtEl>
                                          <p:spTgt spid="4">
                                            <p:txEl>
                                              <p:pRg st="2" end="2"/>
                                            </p:txEl>
                                          </p:spTgt>
                                        </p:tgtEl>
                                        <p:attrNameLst>
                                          <p:attrName>ppt_h</p:attrName>
                                        </p:attrNameLst>
                                      </p:cBhvr>
                                      <p:tavLst>
                                        <p:tav tm="0">
                                          <p:val>
                                            <p:fltVal val="0"/>
                                          </p:val>
                                        </p:tav>
                                        <p:tav tm="100000">
                                          <p:val>
                                            <p:strVal val="#ppt_h"/>
                                          </p:val>
                                        </p:tav>
                                      </p:tavLst>
                                    </p:anim>
                                    <p:animEffect transition="in" filter="fade">
                                      <p:cBhvr>
                                        <p:cTn id="21" dur="1000"/>
                                        <p:tgtEl>
                                          <p:spTgt spid="4">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05D1B1D-C883-305D-1DE4-D21384AD274C}"/>
            </a:ext>
          </a:extLst>
        </p:cNvPr>
        <p:cNvGrpSpPr/>
        <p:nvPr/>
      </p:nvGrpSpPr>
      <p:grpSpPr>
        <a:xfrm>
          <a:off x="0" y="0"/>
          <a:ext cx="0" cy="0"/>
          <a:chOff x="0" y="0"/>
          <a:chExt cx="0" cy="0"/>
        </a:xfrm>
      </p:grpSpPr>
      <p:cxnSp>
        <p:nvCxnSpPr>
          <p:cNvPr id="10" name="Straight Connector 9">
            <a:extLst>
              <a:ext uri="{FF2B5EF4-FFF2-40B4-BE49-F238E27FC236}">
                <a16:creationId xmlns:a16="http://schemas.microsoft.com/office/drawing/2014/main" id="{EE130A61-4E8F-1781-7157-8FAC4C6A4879}"/>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713232" y="1031001"/>
            <a:ext cx="978862" cy="0"/>
          </a:xfrm>
          <a:prstGeom prst="line">
            <a:avLst/>
          </a:prstGeom>
          <a:ln w="76200"/>
        </p:spPr>
        <p:style>
          <a:lnRef idx="1">
            <a:schemeClr val="accent1"/>
          </a:lnRef>
          <a:fillRef idx="0">
            <a:schemeClr val="accent1"/>
          </a:fillRef>
          <a:effectRef idx="0">
            <a:schemeClr val="accent1"/>
          </a:effectRef>
          <a:fontRef idx="minor">
            <a:schemeClr val="tx1"/>
          </a:fontRef>
        </p:style>
      </p:cxnSp>
      <p:sp useBgFill="1">
        <p:nvSpPr>
          <p:cNvPr id="12" name="Rectangle 11">
            <a:extLst>
              <a:ext uri="{FF2B5EF4-FFF2-40B4-BE49-F238E27FC236}">
                <a16:creationId xmlns:a16="http://schemas.microsoft.com/office/drawing/2014/main" id="{AF1BCF61-5D87-6DC5-9C8E-FD594D94363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Content Placeholder 4">
            <a:extLst>
              <a:ext uri="{FF2B5EF4-FFF2-40B4-BE49-F238E27FC236}">
                <a16:creationId xmlns:a16="http://schemas.microsoft.com/office/drawing/2014/main" id="{A0B29939-1E01-2DAE-ABC0-4D77AB8B9086}"/>
              </a:ext>
            </a:extLst>
          </p:cNvPr>
          <p:cNvPicPr>
            <a:picLocks noGrp="1" noChangeAspect="1"/>
          </p:cNvPicPr>
          <p:nvPr>
            <p:ph sz="half" idx="1"/>
          </p:nvPr>
        </p:nvPicPr>
        <p:blipFill>
          <a:blip r:embed="rId3">
            <a:extLst>
              <a:ext uri="{28A0092B-C50C-407E-A947-70E740481C1C}">
                <a14:useLocalDpi xmlns:a14="http://schemas.microsoft.com/office/drawing/2010/main" val="0"/>
              </a:ext>
              <a:ext uri="{837473B0-CC2E-450A-ABE3-18F120FF3D39}">
                <a1611:picAttrSrcUrl xmlns:a1611="http://schemas.microsoft.com/office/drawing/2016/11/main" r:id="rId4"/>
              </a:ext>
            </a:extLst>
          </a:blip>
          <a:srcRect l="25600" r="25600"/>
          <a:stretch/>
        </p:blipFill>
        <p:spPr>
          <a:xfrm>
            <a:off x="196645" y="590077"/>
            <a:ext cx="3903406" cy="5159214"/>
          </a:xfrm>
          <a:prstGeom prst="rect">
            <a:avLst/>
          </a:prstGeom>
          <a:effectLst>
            <a:softEdge rad="330200"/>
          </a:effectLst>
          <a:scene3d>
            <a:camera prst="orthographicFront"/>
            <a:lightRig rig="flood" dir="t"/>
          </a:scene3d>
        </p:spPr>
      </p:pic>
      <p:cxnSp>
        <p:nvCxnSpPr>
          <p:cNvPr id="14" name="Straight Connector 13">
            <a:extLst>
              <a:ext uri="{FF2B5EF4-FFF2-40B4-BE49-F238E27FC236}">
                <a16:creationId xmlns:a16="http://schemas.microsoft.com/office/drawing/2014/main" id="{2AD83711-1D17-EFF7-B69D-5ABE8CDD94E1}"/>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V="1">
            <a:off x="0" y="6267922"/>
            <a:ext cx="4416552" cy="1"/>
          </a:xfrm>
          <a:prstGeom prst="line">
            <a:avLst/>
          </a:prstGeom>
          <a:ln w="76200"/>
        </p:spPr>
        <p:style>
          <a:lnRef idx="1">
            <a:schemeClr val="accent1"/>
          </a:lnRef>
          <a:fillRef idx="0">
            <a:schemeClr val="accent1"/>
          </a:fillRef>
          <a:effectRef idx="0">
            <a:schemeClr val="accent1"/>
          </a:effectRef>
          <a:fontRef idx="minor">
            <a:schemeClr val="tx1"/>
          </a:fontRef>
        </p:style>
      </p:cxnSp>
      <p:sp>
        <p:nvSpPr>
          <p:cNvPr id="2" name="Title 1">
            <a:extLst>
              <a:ext uri="{FF2B5EF4-FFF2-40B4-BE49-F238E27FC236}">
                <a16:creationId xmlns:a16="http://schemas.microsoft.com/office/drawing/2014/main" id="{1C5682F5-1F96-36EC-F90A-EDAFCEC43794}"/>
              </a:ext>
            </a:extLst>
          </p:cNvPr>
          <p:cNvSpPr>
            <a:spLocks noGrp="1"/>
          </p:cNvSpPr>
          <p:nvPr>
            <p:ph type="title"/>
          </p:nvPr>
        </p:nvSpPr>
        <p:spPr>
          <a:xfrm>
            <a:off x="4416552" y="914400"/>
            <a:ext cx="7411654" cy="511277"/>
          </a:xfrm>
        </p:spPr>
        <p:txBody>
          <a:bodyPr vert="horz" lIns="91440" tIns="45720" rIns="91440" bIns="45720" rtlCol="0" anchor="t">
            <a:normAutofit/>
          </a:bodyPr>
          <a:lstStyle/>
          <a:p>
            <a:r>
              <a:rPr lang="en-US" sz="2800" b="1" dirty="0"/>
              <a:t>On Whose Knowledge do we Rely?</a:t>
            </a:r>
          </a:p>
        </p:txBody>
      </p:sp>
      <p:sp>
        <p:nvSpPr>
          <p:cNvPr id="4" name="Content Placeholder 3">
            <a:extLst>
              <a:ext uri="{FF2B5EF4-FFF2-40B4-BE49-F238E27FC236}">
                <a16:creationId xmlns:a16="http://schemas.microsoft.com/office/drawing/2014/main" id="{05024C5F-8ADF-C0D3-F3C2-6F831E74BF36}"/>
              </a:ext>
            </a:extLst>
          </p:cNvPr>
          <p:cNvSpPr>
            <a:spLocks noGrp="1"/>
          </p:cNvSpPr>
          <p:nvPr>
            <p:ph sz="half" idx="2"/>
            <p:extLst>
              <p:ext uri="{E7BDC344-281C-4309-B0C6-D0EE65EED2A8}">
                <p202:designPr xmlns:p202="http://schemas.microsoft.com/office/powerpoint/2020/02/main">
                  <p202:designTagLst>
                    <p202:designTag name="ARCH:1:CLS" val="InformationBlock"/>
                    <p202:designTag name="ARCH:1:VSVAR" val="TitledTextBox"/>
                  </p202:designTagLst>
                </p202:designPr>
              </p:ext>
            </p:extLst>
          </p:nvPr>
        </p:nvSpPr>
        <p:spPr>
          <a:xfrm>
            <a:off x="4416552" y="2131123"/>
            <a:ext cx="7114458" cy="3256954"/>
          </a:xfrm>
        </p:spPr>
        <p:txBody>
          <a:bodyPr>
            <a:noAutofit/>
          </a:bodyPr>
          <a:lstStyle/>
          <a:p>
            <a:pPr marL="0" indent="0">
              <a:spcBef>
                <a:spcPts val="2500"/>
              </a:spcBef>
              <a:buNone/>
            </a:pPr>
            <a:r>
              <a:rPr lang="en-US" sz="2400" b="1" dirty="0"/>
              <a:t>Matter is made up of invisible particles</a:t>
            </a:r>
          </a:p>
          <a:p>
            <a:pPr marL="0" indent="0">
              <a:spcBef>
                <a:spcPts val="2500"/>
              </a:spcBef>
              <a:buNone/>
            </a:pPr>
            <a:r>
              <a:rPr lang="en-US" sz="2400" dirty="0"/>
              <a:t>Confirmed by Science in the 1900’s</a:t>
            </a:r>
          </a:p>
          <a:p>
            <a:pPr marL="0" indent="0">
              <a:spcBef>
                <a:spcPts val="2500"/>
              </a:spcBef>
              <a:buNone/>
            </a:pPr>
            <a:r>
              <a:rPr lang="en-US" sz="2400" dirty="0"/>
              <a:t>Confirmed by God in Hebrews 11:3</a:t>
            </a:r>
            <a:br>
              <a:rPr lang="en-US" sz="2400" dirty="0"/>
            </a:br>
            <a:r>
              <a:rPr lang="en-US" sz="2400" i="1" dirty="0"/>
              <a:t>By faith we understand that the universe was created by the word of God, so that what is seen was not made out of things that are visible.</a:t>
            </a:r>
            <a:endParaRPr lang="en-US" sz="2400" b="1" i="1" dirty="0"/>
          </a:p>
        </p:txBody>
      </p:sp>
    </p:spTree>
    <p:extLst>
      <p:ext uri="{BB962C8B-B14F-4D97-AF65-F5344CB8AC3E}">
        <p14:creationId xmlns:p14="http://schemas.microsoft.com/office/powerpoint/2010/main" val="258830472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grpId="0" nodeType="after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p:cTn id="7" dur="1000" fill="hold"/>
                                        <p:tgtEl>
                                          <p:spTgt spid="4">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4">
                                            <p:txEl>
                                              <p:pRg st="0" end="0"/>
                                            </p:txEl>
                                          </p:spTgt>
                                        </p:tgtEl>
                                        <p:attrNameLst>
                                          <p:attrName>ppt_h</p:attrName>
                                        </p:attrNameLst>
                                      </p:cBhvr>
                                      <p:tavLst>
                                        <p:tav tm="0">
                                          <p:val>
                                            <p:fltVal val="0"/>
                                          </p:val>
                                        </p:tav>
                                        <p:tav tm="100000">
                                          <p:val>
                                            <p:strVal val="#ppt_h"/>
                                          </p:val>
                                        </p:tav>
                                      </p:tavLst>
                                    </p:anim>
                                    <p:animEffect transition="in" filter="fade">
                                      <p:cBhvr>
                                        <p:cTn id="9" dur="1000"/>
                                        <p:tgtEl>
                                          <p:spTgt spid="4">
                                            <p:txEl>
                                              <p:pRg st="0" end="0"/>
                                            </p:txEl>
                                          </p:spTgt>
                                        </p:tgtEl>
                                      </p:cBhvr>
                                    </p:animEffect>
                                  </p:childTnLst>
                                </p:cTn>
                              </p:par>
                            </p:childTnLst>
                          </p:cTn>
                        </p:par>
                        <p:par>
                          <p:cTn id="10" fill="hold">
                            <p:stCondLst>
                              <p:cond delay="1000"/>
                            </p:stCondLst>
                            <p:childTnLst>
                              <p:par>
                                <p:cTn id="11" presetID="53" presetClass="entr" presetSubtype="16" fill="hold" grpId="0" nodeType="afterEffect">
                                  <p:stCondLst>
                                    <p:cond delay="0"/>
                                  </p:stCondLst>
                                  <p:childTnLst>
                                    <p:set>
                                      <p:cBhvr>
                                        <p:cTn id="12" dur="1" fill="hold">
                                          <p:stCondLst>
                                            <p:cond delay="0"/>
                                          </p:stCondLst>
                                        </p:cTn>
                                        <p:tgtEl>
                                          <p:spTgt spid="4">
                                            <p:txEl>
                                              <p:pRg st="1" end="1"/>
                                            </p:txEl>
                                          </p:spTgt>
                                        </p:tgtEl>
                                        <p:attrNameLst>
                                          <p:attrName>style.visibility</p:attrName>
                                        </p:attrNameLst>
                                      </p:cBhvr>
                                      <p:to>
                                        <p:strVal val="visible"/>
                                      </p:to>
                                    </p:set>
                                    <p:anim calcmode="lin" valueType="num">
                                      <p:cBhvr>
                                        <p:cTn id="13" dur="1000" fill="hold"/>
                                        <p:tgtEl>
                                          <p:spTgt spid="4">
                                            <p:txEl>
                                              <p:pRg st="1" end="1"/>
                                            </p:txEl>
                                          </p:spTgt>
                                        </p:tgtEl>
                                        <p:attrNameLst>
                                          <p:attrName>ppt_w</p:attrName>
                                        </p:attrNameLst>
                                      </p:cBhvr>
                                      <p:tavLst>
                                        <p:tav tm="0">
                                          <p:val>
                                            <p:fltVal val="0"/>
                                          </p:val>
                                        </p:tav>
                                        <p:tav tm="100000">
                                          <p:val>
                                            <p:strVal val="#ppt_w"/>
                                          </p:val>
                                        </p:tav>
                                      </p:tavLst>
                                    </p:anim>
                                    <p:anim calcmode="lin" valueType="num">
                                      <p:cBhvr>
                                        <p:cTn id="14" dur="1000" fill="hold"/>
                                        <p:tgtEl>
                                          <p:spTgt spid="4">
                                            <p:txEl>
                                              <p:pRg st="1" end="1"/>
                                            </p:txEl>
                                          </p:spTgt>
                                        </p:tgtEl>
                                        <p:attrNameLst>
                                          <p:attrName>ppt_h</p:attrName>
                                        </p:attrNameLst>
                                      </p:cBhvr>
                                      <p:tavLst>
                                        <p:tav tm="0">
                                          <p:val>
                                            <p:fltVal val="0"/>
                                          </p:val>
                                        </p:tav>
                                        <p:tav tm="100000">
                                          <p:val>
                                            <p:strVal val="#ppt_h"/>
                                          </p:val>
                                        </p:tav>
                                      </p:tavLst>
                                    </p:anim>
                                    <p:animEffect transition="in" filter="fade">
                                      <p:cBhvr>
                                        <p:cTn id="15" dur="1000"/>
                                        <p:tgtEl>
                                          <p:spTgt spid="4">
                                            <p:txEl>
                                              <p:pRg st="1" end="1"/>
                                            </p:txEl>
                                          </p:spTgt>
                                        </p:tgtEl>
                                      </p:cBhvr>
                                    </p:animEffect>
                                  </p:childTnLst>
                                </p:cTn>
                              </p:par>
                            </p:childTnLst>
                          </p:cTn>
                        </p:par>
                        <p:par>
                          <p:cTn id="16" fill="hold">
                            <p:stCondLst>
                              <p:cond delay="2000"/>
                            </p:stCondLst>
                            <p:childTnLst>
                              <p:par>
                                <p:cTn id="17" presetID="53" presetClass="entr" presetSubtype="16" fill="hold" grpId="0" nodeType="afterEffect">
                                  <p:stCondLst>
                                    <p:cond delay="0"/>
                                  </p:stCondLst>
                                  <p:childTnLst>
                                    <p:set>
                                      <p:cBhvr>
                                        <p:cTn id="18" dur="1" fill="hold">
                                          <p:stCondLst>
                                            <p:cond delay="0"/>
                                          </p:stCondLst>
                                        </p:cTn>
                                        <p:tgtEl>
                                          <p:spTgt spid="4">
                                            <p:txEl>
                                              <p:pRg st="2" end="2"/>
                                            </p:txEl>
                                          </p:spTgt>
                                        </p:tgtEl>
                                        <p:attrNameLst>
                                          <p:attrName>style.visibility</p:attrName>
                                        </p:attrNameLst>
                                      </p:cBhvr>
                                      <p:to>
                                        <p:strVal val="visible"/>
                                      </p:to>
                                    </p:set>
                                    <p:anim calcmode="lin" valueType="num">
                                      <p:cBhvr>
                                        <p:cTn id="19" dur="1000" fill="hold"/>
                                        <p:tgtEl>
                                          <p:spTgt spid="4">
                                            <p:txEl>
                                              <p:pRg st="2" end="2"/>
                                            </p:txEl>
                                          </p:spTgt>
                                        </p:tgtEl>
                                        <p:attrNameLst>
                                          <p:attrName>ppt_w</p:attrName>
                                        </p:attrNameLst>
                                      </p:cBhvr>
                                      <p:tavLst>
                                        <p:tav tm="0">
                                          <p:val>
                                            <p:fltVal val="0"/>
                                          </p:val>
                                        </p:tav>
                                        <p:tav tm="100000">
                                          <p:val>
                                            <p:strVal val="#ppt_w"/>
                                          </p:val>
                                        </p:tav>
                                      </p:tavLst>
                                    </p:anim>
                                    <p:anim calcmode="lin" valueType="num">
                                      <p:cBhvr>
                                        <p:cTn id="20" dur="1000" fill="hold"/>
                                        <p:tgtEl>
                                          <p:spTgt spid="4">
                                            <p:txEl>
                                              <p:pRg st="2" end="2"/>
                                            </p:txEl>
                                          </p:spTgt>
                                        </p:tgtEl>
                                        <p:attrNameLst>
                                          <p:attrName>ppt_h</p:attrName>
                                        </p:attrNameLst>
                                      </p:cBhvr>
                                      <p:tavLst>
                                        <p:tav tm="0">
                                          <p:val>
                                            <p:fltVal val="0"/>
                                          </p:val>
                                        </p:tav>
                                        <p:tav tm="100000">
                                          <p:val>
                                            <p:strVal val="#ppt_h"/>
                                          </p:val>
                                        </p:tav>
                                      </p:tavLst>
                                    </p:anim>
                                    <p:animEffect transition="in" filter="fade">
                                      <p:cBhvr>
                                        <p:cTn id="21" dur="1000"/>
                                        <p:tgtEl>
                                          <p:spTgt spid="4">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14A3E61-C53B-9DC1-8EED-F4553C3569FC}"/>
            </a:ext>
          </a:extLst>
        </p:cNvPr>
        <p:cNvGrpSpPr/>
        <p:nvPr/>
      </p:nvGrpSpPr>
      <p:grpSpPr>
        <a:xfrm>
          <a:off x="0" y="0"/>
          <a:ext cx="0" cy="0"/>
          <a:chOff x="0" y="0"/>
          <a:chExt cx="0" cy="0"/>
        </a:xfrm>
      </p:grpSpPr>
      <p:cxnSp>
        <p:nvCxnSpPr>
          <p:cNvPr id="10" name="Straight Connector 9">
            <a:extLst>
              <a:ext uri="{FF2B5EF4-FFF2-40B4-BE49-F238E27FC236}">
                <a16:creationId xmlns:a16="http://schemas.microsoft.com/office/drawing/2014/main" id="{25B286B6-9EE4-A1DB-7CF1-D3391B4A0496}"/>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713232" y="1031001"/>
            <a:ext cx="978862" cy="0"/>
          </a:xfrm>
          <a:prstGeom prst="line">
            <a:avLst/>
          </a:prstGeom>
          <a:ln w="76200"/>
        </p:spPr>
        <p:style>
          <a:lnRef idx="1">
            <a:schemeClr val="accent1"/>
          </a:lnRef>
          <a:fillRef idx="0">
            <a:schemeClr val="accent1"/>
          </a:fillRef>
          <a:effectRef idx="0">
            <a:schemeClr val="accent1"/>
          </a:effectRef>
          <a:fontRef idx="minor">
            <a:schemeClr val="tx1"/>
          </a:fontRef>
        </p:style>
      </p:cxnSp>
      <p:sp useBgFill="1">
        <p:nvSpPr>
          <p:cNvPr id="12" name="Rectangle 11">
            <a:extLst>
              <a:ext uri="{FF2B5EF4-FFF2-40B4-BE49-F238E27FC236}">
                <a16:creationId xmlns:a16="http://schemas.microsoft.com/office/drawing/2014/main" id="{B42A577C-C5D8-0B44-630F-3ECA20F9C92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Content Placeholder 4">
            <a:extLst>
              <a:ext uri="{FF2B5EF4-FFF2-40B4-BE49-F238E27FC236}">
                <a16:creationId xmlns:a16="http://schemas.microsoft.com/office/drawing/2014/main" id="{F03DBD3A-C1A8-E0AF-531B-4F6FDC9FB9C1}"/>
              </a:ext>
            </a:extLst>
          </p:cNvPr>
          <p:cNvPicPr>
            <a:picLocks noGrp="1" noChangeAspect="1"/>
          </p:cNvPicPr>
          <p:nvPr>
            <p:ph sz="half" idx="1"/>
          </p:nvPr>
        </p:nvPicPr>
        <p:blipFill>
          <a:blip r:embed="rId3">
            <a:extLst>
              <a:ext uri="{28A0092B-C50C-407E-A947-70E740481C1C}">
                <a14:useLocalDpi xmlns:a14="http://schemas.microsoft.com/office/drawing/2010/main" val="0"/>
              </a:ext>
              <a:ext uri="{837473B0-CC2E-450A-ABE3-18F120FF3D39}">
                <a1611:picAttrSrcUrl xmlns:a1611="http://schemas.microsoft.com/office/drawing/2016/11/main" r:id="rId4"/>
              </a:ext>
            </a:extLst>
          </a:blip>
          <a:srcRect l="25600" r="25600"/>
          <a:stretch/>
        </p:blipFill>
        <p:spPr>
          <a:xfrm>
            <a:off x="196645" y="590077"/>
            <a:ext cx="3903406" cy="5159214"/>
          </a:xfrm>
          <a:prstGeom prst="rect">
            <a:avLst/>
          </a:prstGeom>
          <a:effectLst>
            <a:softEdge rad="330200"/>
          </a:effectLst>
          <a:scene3d>
            <a:camera prst="orthographicFront"/>
            <a:lightRig rig="flood" dir="t"/>
          </a:scene3d>
        </p:spPr>
      </p:pic>
      <p:cxnSp>
        <p:nvCxnSpPr>
          <p:cNvPr id="14" name="Straight Connector 13">
            <a:extLst>
              <a:ext uri="{FF2B5EF4-FFF2-40B4-BE49-F238E27FC236}">
                <a16:creationId xmlns:a16="http://schemas.microsoft.com/office/drawing/2014/main" id="{ADE5A282-0C40-329A-5B5B-5E31592EEC07}"/>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V="1">
            <a:off x="0" y="6267922"/>
            <a:ext cx="4416552" cy="1"/>
          </a:xfrm>
          <a:prstGeom prst="line">
            <a:avLst/>
          </a:prstGeom>
          <a:ln w="76200"/>
        </p:spPr>
        <p:style>
          <a:lnRef idx="1">
            <a:schemeClr val="accent1"/>
          </a:lnRef>
          <a:fillRef idx="0">
            <a:schemeClr val="accent1"/>
          </a:fillRef>
          <a:effectRef idx="0">
            <a:schemeClr val="accent1"/>
          </a:effectRef>
          <a:fontRef idx="minor">
            <a:schemeClr val="tx1"/>
          </a:fontRef>
        </p:style>
      </p:cxnSp>
      <p:sp>
        <p:nvSpPr>
          <p:cNvPr id="2" name="Title 1">
            <a:extLst>
              <a:ext uri="{FF2B5EF4-FFF2-40B4-BE49-F238E27FC236}">
                <a16:creationId xmlns:a16="http://schemas.microsoft.com/office/drawing/2014/main" id="{CEC9D355-934F-D4BD-6CCC-83EA7A18D7FE}"/>
              </a:ext>
            </a:extLst>
          </p:cNvPr>
          <p:cNvSpPr>
            <a:spLocks noGrp="1"/>
          </p:cNvSpPr>
          <p:nvPr>
            <p:ph type="title"/>
          </p:nvPr>
        </p:nvSpPr>
        <p:spPr>
          <a:xfrm>
            <a:off x="4416552" y="914400"/>
            <a:ext cx="7411654" cy="511277"/>
          </a:xfrm>
        </p:spPr>
        <p:txBody>
          <a:bodyPr vert="horz" lIns="91440" tIns="45720" rIns="91440" bIns="45720" rtlCol="0" anchor="t">
            <a:normAutofit/>
          </a:bodyPr>
          <a:lstStyle/>
          <a:p>
            <a:r>
              <a:rPr lang="en-US" sz="2800" b="1" dirty="0"/>
              <a:t>On Whose Knowledge do we Rely?</a:t>
            </a:r>
          </a:p>
        </p:txBody>
      </p:sp>
      <p:sp>
        <p:nvSpPr>
          <p:cNvPr id="4" name="Content Placeholder 3">
            <a:extLst>
              <a:ext uri="{FF2B5EF4-FFF2-40B4-BE49-F238E27FC236}">
                <a16:creationId xmlns:a16="http://schemas.microsoft.com/office/drawing/2014/main" id="{8B2A9C7D-CC3B-79CA-ED8F-9331EB06657F}"/>
              </a:ext>
            </a:extLst>
          </p:cNvPr>
          <p:cNvSpPr>
            <a:spLocks noGrp="1"/>
          </p:cNvSpPr>
          <p:nvPr>
            <p:ph sz="half" idx="2"/>
            <p:extLst>
              <p:ext uri="{E7BDC344-281C-4309-B0C6-D0EE65EED2A8}">
                <p202:designPr xmlns:p202="http://schemas.microsoft.com/office/powerpoint/2020/02/main">
                  <p202:designTagLst>
                    <p202:designTag name="ARCH:1:CLS" val="InformationBlock"/>
                    <p202:designTag name="ARCH:1:VSVAR" val="TitledTextBox"/>
                  </p202:designTagLst>
                </p202:designPr>
              </p:ext>
            </p:extLst>
          </p:nvPr>
        </p:nvSpPr>
        <p:spPr>
          <a:xfrm>
            <a:off x="4416552" y="2131123"/>
            <a:ext cx="7114458" cy="3050474"/>
          </a:xfrm>
        </p:spPr>
        <p:txBody>
          <a:bodyPr>
            <a:noAutofit/>
          </a:bodyPr>
          <a:lstStyle/>
          <a:p>
            <a:pPr marL="0" indent="0">
              <a:spcBef>
                <a:spcPts val="2500"/>
              </a:spcBef>
              <a:buNone/>
            </a:pPr>
            <a:r>
              <a:rPr lang="en-US" sz="2400" b="1" dirty="0"/>
              <a:t>There is a water cycle</a:t>
            </a:r>
          </a:p>
          <a:p>
            <a:pPr marL="0" indent="0">
              <a:spcBef>
                <a:spcPts val="2500"/>
              </a:spcBef>
              <a:buNone/>
            </a:pPr>
            <a:r>
              <a:rPr lang="en-US" sz="2400" dirty="0"/>
              <a:t>Confirmed by Science in the 1600’s</a:t>
            </a:r>
          </a:p>
          <a:p>
            <a:pPr marL="0" indent="0">
              <a:spcBef>
                <a:spcPts val="2500"/>
              </a:spcBef>
              <a:buNone/>
            </a:pPr>
            <a:r>
              <a:rPr lang="en-US" sz="2400" dirty="0"/>
              <a:t>Confirmed by God in Ecclesiastes 1:7</a:t>
            </a:r>
            <a:br>
              <a:rPr lang="en-US" sz="2400" dirty="0"/>
            </a:br>
            <a:r>
              <a:rPr lang="en-US" sz="2400" i="1" dirty="0"/>
              <a:t>All streams run to the sea, but the sea is not full; to the place where the streams flow, there they flow again. </a:t>
            </a:r>
            <a:endParaRPr lang="en-US" sz="2400" b="1" i="1" dirty="0"/>
          </a:p>
        </p:txBody>
      </p:sp>
    </p:spTree>
    <p:extLst>
      <p:ext uri="{BB962C8B-B14F-4D97-AF65-F5344CB8AC3E}">
        <p14:creationId xmlns:p14="http://schemas.microsoft.com/office/powerpoint/2010/main" val="137315557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grpId="0" nodeType="after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p:cTn id="7" dur="1000" fill="hold"/>
                                        <p:tgtEl>
                                          <p:spTgt spid="4">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4">
                                            <p:txEl>
                                              <p:pRg st="0" end="0"/>
                                            </p:txEl>
                                          </p:spTgt>
                                        </p:tgtEl>
                                        <p:attrNameLst>
                                          <p:attrName>ppt_h</p:attrName>
                                        </p:attrNameLst>
                                      </p:cBhvr>
                                      <p:tavLst>
                                        <p:tav tm="0">
                                          <p:val>
                                            <p:fltVal val="0"/>
                                          </p:val>
                                        </p:tav>
                                        <p:tav tm="100000">
                                          <p:val>
                                            <p:strVal val="#ppt_h"/>
                                          </p:val>
                                        </p:tav>
                                      </p:tavLst>
                                    </p:anim>
                                    <p:animEffect transition="in" filter="fade">
                                      <p:cBhvr>
                                        <p:cTn id="9" dur="1000"/>
                                        <p:tgtEl>
                                          <p:spTgt spid="4">
                                            <p:txEl>
                                              <p:pRg st="0" end="0"/>
                                            </p:txEl>
                                          </p:spTgt>
                                        </p:tgtEl>
                                      </p:cBhvr>
                                    </p:animEffect>
                                  </p:childTnLst>
                                </p:cTn>
                              </p:par>
                            </p:childTnLst>
                          </p:cTn>
                        </p:par>
                        <p:par>
                          <p:cTn id="10" fill="hold">
                            <p:stCondLst>
                              <p:cond delay="1000"/>
                            </p:stCondLst>
                            <p:childTnLst>
                              <p:par>
                                <p:cTn id="11" presetID="53" presetClass="entr" presetSubtype="16" fill="hold" grpId="0" nodeType="afterEffect">
                                  <p:stCondLst>
                                    <p:cond delay="0"/>
                                  </p:stCondLst>
                                  <p:childTnLst>
                                    <p:set>
                                      <p:cBhvr>
                                        <p:cTn id="12" dur="1" fill="hold">
                                          <p:stCondLst>
                                            <p:cond delay="0"/>
                                          </p:stCondLst>
                                        </p:cTn>
                                        <p:tgtEl>
                                          <p:spTgt spid="4">
                                            <p:txEl>
                                              <p:pRg st="1" end="1"/>
                                            </p:txEl>
                                          </p:spTgt>
                                        </p:tgtEl>
                                        <p:attrNameLst>
                                          <p:attrName>style.visibility</p:attrName>
                                        </p:attrNameLst>
                                      </p:cBhvr>
                                      <p:to>
                                        <p:strVal val="visible"/>
                                      </p:to>
                                    </p:set>
                                    <p:anim calcmode="lin" valueType="num">
                                      <p:cBhvr>
                                        <p:cTn id="13" dur="1000" fill="hold"/>
                                        <p:tgtEl>
                                          <p:spTgt spid="4">
                                            <p:txEl>
                                              <p:pRg st="1" end="1"/>
                                            </p:txEl>
                                          </p:spTgt>
                                        </p:tgtEl>
                                        <p:attrNameLst>
                                          <p:attrName>ppt_w</p:attrName>
                                        </p:attrNameLst>
                                      </p:cBhvr>
                                      <p:tavLst>
                                        <p:tav tm="0">
                                          <p:val>
                                            <p:fltVal val="0"/>
                                          </p:val>
                                        </p:tav>
                                        <p:tav tm="100000">
                                          <p:val>
                                            <p:strVal val="#ppt_w"/>
                                          </p:val>
                                        </p:tav>
                                      </p:tavLst>
                                    </p:anim>
                                    <p:anim calcmode="lin" valueType="num">
                                      <p:cBhvr>
                                        <p:cTn id="14" dur="1000" fill="hold"/>
                                        <p:tgtEl>
                                          <p:spTgt spid="4">
                                            <p:txEl>
                                              <p:pRg st="1" end="1"/>
                                            </p:txEl>
                                          </p:spTgt>
                                        </p:tgtEl>
                                        <p:attrNameLst>
                                          <p:attrName>ppt_h</p:attrName>
                                        </p:attrNameLst>
                                      </p:cBhvr>
                                      <p:tavLst>
                                        <p:tav tm="0">
                                          <p:val>
                                            <p:fltVal val="0"/>
                                          </p:val>
                                        </p:tav>
                                        <p:tav tm="100000">
                                          <p:val>
                                            <p:strVal val="#ppt_h"/>
                                          </p:val>
                                        </p:tav>
                                      </p:tavLst>
                                    </p:anim>
                                    <p:animEffect transition="in" filter="fade">
                                      <p:cBhvr>
                                        <p:cTn id="15" dur="1000"/>
                                        <p:tgtEl>
                                          <p:spTgt spid="4">
                                            <p:txEl>
                                              <p:pRg st="1" end="1"/>
                                            </p:txEl>
                                          </p:spTgt>
                                        </p:tgtEl>
                                      </p:cBhvr>
                                    </p:animEffect>
                                  </p:childTnLst>
                                </p:cTn>
                              </p:par>
                            </p:childTnLst>
                          </p:cTn>
                        </p:par>
                        <p:par>
                          <p:cTn id="16" fill="hold">
                            <p:stCondLst>
                              <p:cond delay="2000"/>
                            </p:stCondLst>
                            <p:childTnLst>
                              <p:par>
                                <p:cTn id="17" presetID="53" presetClass="entr" presetSubtype="16" fill="hold" grpId="0" nodeType="afterEffect">
                                  <p:stCondLst>
                                    <p:cond delay="0"/>
                                  </p:stCondLst>
                                  <p:childTnLst>
                                    <p:set>
                                      <p:cBhvr>
                                        <p:cTn id="18" dur="1" fill="hold">
                                          <p:stCondLst>
                                            <p:cond delay="0"/>
                                          </p:stCondLst>
                                        </p:cTn>
                                        <p:tgtEl>
                                          <p:spTgt spid="4">
                                            <p:txEl>
                                              <p:pRg st="2" end="2"/>
                                            </p:txEl>
                                          </p:spTgt>
                                        </p:tgtEl>
                                        <p:attrNameLst>
                                          <p:attrName>style.visibility</p:attrName>
                                        </p:attrNameLst>
                                      </p:cBhvr>
                                      <p:to>
                                        <p:strVal val="visible"/>
                                      </p:to>
                                    </p:set>
                                    <p:anim calcmode="lin" valueType="num">
                                      <p:cBhvr>
                                        <p:cTn id="19" dur="1000" fill="hold"/>
                                        <p:tgtEl>
                                          <p:spTgt spid="4">
                                            <p:txEl>
                                              <p:pRg st="2" end="2"/>
                                            </p:txEl>
                                          </p:spTgt>
                                        </p:tgtEl>
                                        <p:attrNameLst>
                                          <p:attrName>ppt_w</p:attrName>
                                        </p:attrNameLst>
                                      </p:cBhvr>
                                      <p:tavLst>
                                        <p:tav tm="0">
                                          <p:val>
                                            <p:fltVal val="0"/>
                                          </p:val>
                                        </p:tav>
                                        <p:tav tm="100000">
                                          <p:val>
                                            <p:strVal val="#ppt_w"/>
                                          </p:val>
                                        </p:tav>
                                      </p:tavLst>
                                    </p:anim>
                                    <p:anim calcmode="lin" valueType="num">
                                      <p:cBhvr>
                                        <p:cTn id="20" dur="1000" fill="hold"/>
                                        <p:tgtEl>
                                          <p:spTgt spid="4">
                                            <p:txEl>
                                              <p:pRg st="2" end="2"/>
                                            </p:txEl>
                                          </p:spTgt>
                                        </p:tgtEl>
                                        <p:attrNameLst>
                                          <p:attrName>ppt_h</p:attrName>
                                        </p:attrNameLst>
                                      </p:cBhvr>
                                      <p:tavLst>
                                        <p:tav tm="0">
                                          <p:val>
                                            <p:fltVal val="0"/>
                                          </p:val>
                                        </p:tav>
                                        <p:tav tm="100000">
                                          <p:val>
                                            <p:strVal val="#ppt_h"/>
                                          </p:val>
                                        </p:tav>
                                      </p:tavLst>
                                    </p:anim>
                                    <p:animEffect transition="in" filter="fade">
                                      <p:cBhvr>
                                        <p:cTn id="21" dur="1000"/>
                                        <p:tgtEl>
                                          <p:spTgt spid="4">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90E997E-BA8A-4BBA-7A14-141654FB369C}"/>
            </a:ext>
          </a:extLst>
        </p:cNvPr>
        <p:cNvGrpSpPr/>
        <p:nvPr/>
      </p:nvGrpSpPr>
      <p:grpSpPr>
        <a:xfrm>
          <a:off x="0" y="0"/>
          <a:ext cx="0" cy="0"/>
          <a:chOff x="0" y="0"/>
          <a:chExt cx="0" cy="0"/>
        </a:xfrm>
      </p:grpSpPr>
      <p:cxnSp>
        <p:nvCxnSpPr>
          <p:cNvPr id="10" name="Straight Connector 9">
            <a:extLst>
              <a:ext uri="{FF2B5EF4-FFF2-40B4-BE49-F238E27FC236}">
                <a16:creationId xmlns:a16="http://schemas.microsoft.com/office/drawing/2014/main" id="{7BB091B8-6562-F7C3-D27C-F9C9D35694A7}"/>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713232" y="1031001"/>
            <a:ext cx="978862" cy="0"/>
          </a:xfrm>
          <a:prstGeom prst="line">
            <a:avLst/>
          </a:prstGeom>
          <a:ln w="76200"/>
        </p:spPr>
        <p:style>
          <a:lnRef idx="1">
            <a:schemeClr val="accent1"/>
          </a:lnRef>
          <a:fillRef idx="0">
            <a:schemeClr val="accent1"/>
          </a:fillRef>
          <a:effectRef idx="0">
            <a:schemeClr val="accent1"/>
          </a:effectRef>
          <a:fontRef idx="minor">
            <a:schemeClr val="tx1"/>
          </a:fontRef>
        </p:style>
      </p:cxnSp>
      <p:sp useBgFill="1">
        <p:nvSpPr>
          <p:cNvPr id="12" name="Rectangle 11">
            <a:extLst>
              <a:ext uri="{FF2B5EF4-FFF2-40B4-BE49-F238E27FC236}">
                <a16:creationId xmlns:a16="http://schemas.microsoft.com/office/drawing/2014/main" id="{A747028B-C0F4-804B-A8F8-F78C1DB6C54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Content Placeholder 4">
            <a:extLst>
              <a:ext uri="{FF2B5EF4-FFF2-40B4-BE49-F238E27FC236}">
                <a16:creationId xmlns:a16="http://schemas.microsoft.com/office/drawing/2014/main" id="{C926458D-742D-DD58-E7F6-C6492CA0CDD7}"/>
              </a:ext>
            </a:extLst>
          </p:cNvPr>
          <p:cNvPicPr>
            <a:picLocks noGrp="1" noChangeAspect="1"/>
          </p:cNvPicPr>
          <p:nvPr>
            <p:ph sz="half" idx="1"/>
          </p:nvPr>
        </p:nvPicPr>
        <p:blipFill>
          <a:blip r:embed="rId3">
            <a:extLst>
              <a:ext uri="{28A0092B-C50C-407E-A947-70E740481C1C}">
                <a14:useLocalDpi xmlns:a14="http://schemas.microsoft.com/office/drawing/2010/main" val="0"/>
              </a:ext>
              <a:ext uri="{837473B0-CC2E-450A-ABE3-18F120FF3D39}">
                <a1611:picAttrSrcUrl xmlns:a1611="http://schemas.microsoft.com/office/drawing/2016/11/main" r:id="rId4"/>
              </a:ext>
            </a:extLst>
          </a:blip>
          <a:srcRect l="27002" r="27002"/>
          <a:stretch/>
        </p:blipFill>
        <p:spPr>
          <a:xfrm>
            <a:off x="196645" y="590077"/>
            <a:ext cx="3856113" cy="5159214"/>
          </a:xfrm>
          <a:prstGeom prst="rect">
            <a:avLst/>
          </a:prstGeom>
          <a:effectLst>
            <a:softEdge rad="330200"/>
          </a:effectLst>
          <a:scene3d>
            <a:camera prst="orthographicFront"/>
            <a:lightRig rig="flood" dir="t"/>
          </a:scene3d>
        </p:spPr>
      </p:pic>
      <p:cxnSp>
        <p:nvCxnSpPr>
          <p:cNvPr id="14" name="Straight Connector 13">
            <a:extLst>
              <a:ext uri="{FF2B5EF4-FFF2-40B4-BE49-F238E27FC236}">
                <a16:creationId xmlns:a16="http://schemas.microsoft.com/office/drawing/2014/main" id="{81162673-1BA7-CC89-F216-A9EA7D22330B}"/>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V="1">
            <a:off x="0" y="6267922"/>
            <a:ext cx="4416552" cy="1"/>
          </a:xfrm>
          <a:prstGeom prst="line">
            <a:avLst/>
          </a:prstGeom>
          <a:ln w="76200"/>
        </p:spPr>
        <p:style>
          <a:lnRef idx="1">
            <a:schemeClr val="accent1"/>
          </a:lnRef>
          <a:fillRef idx="0">
            <a:schemeClr val="accent1"/>
          </a:fillRef>
          <a:effectRef idx="0">
            <a:schemeClr val="accent1"/>
          </a:effectRef>
          <a:fontRef idx="minor">
            <a:schemeClr val="tx1"/>
          </a:fontRef>
        </p:style>
      </p:cxnSp>
      <p:sp>
        <p:nvSpPr>
          <p:cNvPr id="2" name="Title 1">
            <a:extLst>
              <a:ext uri="{FF2B5EF4-FFF2-40B4-BE49-F238E27FC236}">
                <a16:creationId xmlns:a16="http://schemas.microsoft.com/office/drawing/2014/main" id="{CC34A56C-E7A7-FD1F-8353-33803CB95949}"/>
              </a:ext>
            </a:extLst>
          </p:cNvPr>
          <p:cNvSpPr>
            <a:spLocks noGrp="1"/>
          </p:cNvSpPr>
          <p:nvPr>
            <p:ph type="title"/>
          </p:nvPr>
        </p:nvSpPr>
        <p:spPr>
          <a:xfrm>
            <a:off x="4433417" y="637710"/>
            <a:ext cx="7411654" cy="786581"/>
          </a:xfrm>
        </p:spPr>
        <p:txBody>
          <a:bodyPr vert="horz" lIns="91440" tIns="45720" rIns="91440" bIns="45720" rtlCol="0" anchor="t">
            <a:noAutofit/>
          </a:bodyPr>
          <a:lstStyle/>
          <a:p>
            <a:pPr marL="0" indent="0">
              <a:spcBef>
                <a:spcPts val="2500"/>
              </a:spcBef>
              <a:buNone/>
            </a:pPr>
            <a:r>
              <a:rPr lang="en-US" sz="2800" b="1" dirty="0"/>
              <a:t>We have substantial and reliable information to believe that the Bible is God’s Word</a:t>
            </a:r>
          </a:p>
        </p:txBody>
      </p:sp>
      <p:sp>
        <p:nvSpPr>
          <p:cNvPr id="4" name="Content Placeholder 3">
            <a:extLst>
              <a:ext uri="{FF2B5EF4-FFF2-40B4-BE49-F238E27FC236}">
                <a16:creationId xmlns:a16="http://schemas.microsoft.com/office/drawing/2014/main" id="{7BDB59D2-A68B-14A6-5E7E-28DF6FD14EB8}"/>
              </a:ext>
            </a:extLst>
          </p:cNvPr>
          <p:cNvSpPr>
            <a:spLocks noGrp="1"/>
          </p:cNvSpPr>
          <p:nvPr>
            <p:ph sz="half" idx="2"/>
            <p:extLst>
              <p:ext uri="{E7BDC344-281C-4309-B0C6-D0EE65EED2A8}">
                <p202:designPr xmlns:p202="http://schemas.microsoft.com/office/powerpoint/2020/02/main">
                  <p202:designTagLst>
                    <p202:designTag name="ARCH:1:CLS" val="InformationBlock"/>
                    <p202:designTag name="ARCH:1:VSVAR" val="TitledTextBox"/>
                  </p202:designTagLst>
                </p202:designPr>
              </p:ext>
            </p:extLst>
          </p:nvPr>
        </p:nvSpPr>
        <p:spPr>
          <a:xfrm>
            <a:off x="4433417" y="1907985"/>
            <a:ext cx="7114458" cy="4433820"/>
          </a:xfrm>
        </p:spPr>
        <p:txBody>
          <a:bodyPr>
            <a:noAutofit/>
          </a:bodyPr>
          <a:lstStyle/>
          <a:p>
            <a:pPr marL="0" indent="0">
              <a:spcBef>
                <a:spcPts val="2500"/>
              </a:spcBef>
              <a:buNone/>
            </a:pPr>
            <a:r>
              <a:rPr lang="en-US" sz="2400" dirty="0"/>
              <a:t>We can see the hand of God work in the preservation of his word</a:t>
            </a:r>
          </a:p>
          <a:p>
            <a:pPr marL="0" indent="0">
              <a:spcBef>
                <a:spcPts val="2500"/>
              </a:spcBef>
              <a:buNone/>
            </a:pPr>
            <a:r>
              <a:rPr lang="en-US" sz="2400" dirty="0"/>
              <a:t>No book has more supporting evidence of its constancy and authenticity</a:t>
            </a:r>
          </a:p>
          <a:p>
            <a:pPr marL="0" indent="0">
              <a:spcBef>
                <a:spcPts val="2500"/>
              </a:spcBef>
              <a:buNone/>
            </a:pPr>
            <a:r>
              <a:rPr lang="en-US" sz="2400" dirty="0"/>
              <a:t>No book has been studied and dissected more than the Bible</a:t>
            </a:r>
          </a:p>
          <a:p>
            <a:pPr marL="0" indent="0">
              <a:spcBef>
                <a:spcPts val="2500"/>
              </a:spcBef>
              <a:buNone/>
            </a:pPr>
            <a:r>
              <a:rPr lang="en-US" sz="2400" dirty="0"/>
              <a:t>2,000 years after its completion, we have exactly the same book that people of the late 1</a:t>
            </a:r>
            <a:r>
              <a:rPr lang="en-US" sz="2400" baseline="30000" dirty="0"/>
              <a:t>st</a:t>
            </a:r>
            <a:r>
              <a:rPr lang="en-US" sz="2400" dirty="0"/>
              <a:t> and early 2</a:t>
            </a:r>
            <a:r>
              <a:rPr lang="en-US" sz="2400" baseline="30000" dirty="0"/>
              <a:t>nd</a:t>
            </a:r>
            <a:r>
              <a:rPr lang="en-US" sz="2400" dirty="0"/>
              <a:t> century received upon the completion of Revelation by the Apostle John</a:t>
            </a:r>
            <a:endParaRPr lang="en-US" sz="2400" b="1" i="1" dirty="0"/>
          </a:p>
        </p:txBody>
      </p:sp>
    </p:spTree>
    <p:extLst>
      <p:ext uri="{BB962C8B-B14F-4D97-AF65-F5344CB8AC3E}">
        <p14:creationId xmlns:p14="http://schemas.microsoft.com/office/powerpoint/2010/main" val="315530775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p:cTn id="7" dur="500" fill="hold"/>
                                        <p:tgtEl>
                                          <p:spTgt spid="4">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4">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4">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4">
                                            <p:txEl>
                                              <p:pRg st="1" end="1"/>
                                            </p:txEl>
                                          </p:spTgt>
                                        </p:tgtEl>
                                        <p:attrNameLst>
                                          <p:attrName>style.visibility</p:attrName>
                                        </p:attrNameLst>
                                      </p:cBhvr>
                                      <p:to>
                                        <p:strVal val="visible"/>
                                      </p:to>
                                    </p:set>
                                    <p:anim calcmode="lin" valueType="num">
                                      <p:cBhvr>
                                        <p:cTn id="14" dur="500" fill="hold"/>
                                        <p:tgtEl>
                                          <p:spTgt spid="4">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4">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4">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grpId="0" nodeType="clickEffect">
                                  <p:stCondLst>
                                    <p:cond delay="0"/>
                                  </p:stCondLst>
                                  <p:childTnLst>
                                    <p:set>
                                      <p:cBhvr>
                                        <p:cTn id="20" dur="1" fill="hold">
                                          <p:stCondLst>
                                            <p:cond delay="0"/>
                                          </p:stCondLst>
                                        </p:cTn>
                                        <p:tgtEl>
                                          <p:spTgt spid="4">
                                            <p:txEl>
                                              <p:pRg st="2" end="2"/>
                                            </p:txEl>
                                          </p:spTgt>
                                        </p:tgtEl>
                                        <p:attrNameLst>
                                          <p:attrName>style.visibility</p:attrName>
                                        </p:attrNameLst>
                                      </p:cBhvr>
                                      <p:to>
                                        <p:strVal val="visible"/>
                                      </p:to>
                                    </p:set>
                                    <p:anim calcmode="lin" valueType="num">
                                      <p:cBhvr>
                                        <p:cTn id="21" dur="500" fill="hold"/>
                                        <p:tgtEl>
                                          <p:spTgt spid="4">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4">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4">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grpId="0" nodeType="clickEffect">
                                  <p:stCondLst>
                                    <p:cond delay="0"/>
                                  </p:stCondLst>
                                  <p:childTnLst>
                                    <p:set>
                                      <p:cBhvr>
                                        <p:cTn id="27" dur="1" fill="hold">
                                          <p:stCondLst>
                                            <p:cond delay="0"/>
                                          </p:stCondLst>
                                        </p:cTn>
                                        <p:tgtEl>
                                          <p:spTgt spid="4">
                                            <p:txEl>
                                              <p:pRg st="3" end="3"/>
                                            </p:txEl>
                                          </p:spTgt>
                                        </p:tgtEl>
                                        <p:attrNameLst>
                                          <p:attrName>style.visibility</p:attrName>
                                        </p:attrNameLst>
                                      </p:cBhvr>
                                      <p:to>
                                        <p:strVal val="visible"/>
                                      </p:to>
                                    </p:set>
                                    <p:anim calcmode="lin" valueType="num">
                                      <p:cBhvr>
                                        <p:cTn id="28" dur="500" fill="hold"/>
                                        <p:tgtEl>
                                          <p:spTgt spid="4">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4">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4">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FC309C3-50EB-D4CA-C902-8C777F854147}"/>
            </a:ext>
          </a:extLst>
        </p:cNvPr>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A98B54D9-25AD-44C1-6499-3EFBD805318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799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Bierstadt"/>
              <a:ea typeface="+mn-ea"/>
              <a:cs typeface="+mn-cs"/>
            </a:endParaRPr>
          </a:p>
        </p:txBody>
      </p:sp>
      <p:sp>
        <p:nvSpPr>
          <p:cNvPr id="3" name="Content Placeholder 2">
            <a:extLst>
              <a:ext uri="{FF2B5EF4-FFF2-40B4-BE49-F238E27FC236}">
                <a16:creationId xmlns:a16="http://schemas.microsoft.com/office/drawing/2014/main" id="{6D3AA638-CCB0-E5C7-D09A-9DA8DB7CE2D2}"/>
              </a:ext>
            </a:extLst>
          </p:cNvPr>
          <p:cNvSpPr>
            <a:spLocks noGrp="1"/>
          </p:cNvSpPr>
          <p:nvPr>
            <p:ph idx="1"/>
          </p:nvPr>
        </p:nvSpPr>
        <p:spPr>
          <a:xfrm>
            <a:off x="1931743" y="1049591"/>
            <a:ext cx="8325466" cy="4758812"/>
          </a:xfrm>
        </p:spPr>
        <p:txBody>
          <a:bodyPr>
            <a:noAutofit/>
          </a:bodyPr>
          <a:lstStyle/>
          <a:p>
            <a:pPr marL="0" indent="0" algn="ctr">
              <a:buNone/>
            </a:pPr>
            <a:r>
              <a:rPr lang="en-US" sz="5400" b="1" dirty="0">
                <a:solidFill>
                  <a:srgbClr val="7030A0"/>
                </a:solidFill>
                <a:effectLst/>
                <a:latin typeface="Segoe Script" panose="030B0504020000000003" pitchFamily="66" charset="0"/>
              </a:rPr>
              <a:t>WHAT</a:t>
            </a:r>
            <a:r>
              <a:rPr lang="en-US" sz="5400" dirty="0">
                <a:solidFill>
                  <a:srgbClr val="7030A0"/>
                </a:solidFill>
                <a:effectLst/>
                <a:latin typeface="Segoe Script" panose="030B0504020000000003" pitchFamily="66" charset="0"/>
              </a:rPr>
              <a:t> </a:t>
            </a:r>
            <a:r>
              <a:rPr lang="en-US" sz="5400" b="1" dirty="0">
                <a:solidFill>
                  <a:srgbClr val="7030A0"/>
                </a:solidFill>
                <a:effectLst/>
                <a:latin typeface="Segoe Script" panose="030B0504020000000003" pitchFamily="66" charset="0"/>
              </a:rPr>
              <a:t>SIGNIFICANCE</a:t>
            </a:r>
            <a:r>
              <a:rPr lang="en-US" sz="5400" dirty="0">
                <a:solidFill>
                  <a:srgbClr val="7030A0"/>
                </a:solidFill>
                <a:effectLst/>
                <a:latin typeface="Segoe Script" panose="030B0504020000000003" pitchFamily="66" charset="0"/>
              </a:rPr>
              <a:t> </a:t>
            </a:r>
            <a:r>
              <a:rPr lang="en-US" sz="5400" b="1" dirty="0">
                <a:solidFill>
                  <a:srgbClr val="7030A0"/>
                </a:solidFill>
                <a:effectLst/>
                <a:latin typeface="Segoe Script" panose="030B0504020000000003" pitchFamily="66" charset="0"/>
              </a:rPr>
              <a:t>DOES</a:t>
            </a:r>
            <a:r>
              <a:rPr lang="en-US" sz="5400" dirty="0">
                <a:solidFill>
                  <a:srgbClr val="7030A0"/>
                </a:solidFill>
                <a:effectLst/>
                <a:latin typeface="Segoe Script" panose="030B0504020000000003" pitchFamily="66" charset="0"/>
              </a:rPr>
              <a:t> </a:t>
            </a:r>
            <a:r>
              <a:rPr lang="en-US" sz="5400" b="1" dirty="0">
                <a:solidFill>
                  <a:srgbClr val="7030A0"/>
                </a:solidFill>
                <a:effectLst/>
                <a:latin typeface="Segoe Script" panose="030B0504020000000003" pitchFamily="66" charset="0"/>
              </a:rPr>
              <a:t>SCRIPTURAL</a:t>
            </a:r>
            <a:r>
              <a:rPr lang="en-US" sz="5400" dirty="0">
                <a:solidFill>
                  <a:srgbClr val="7030A0"/>
                </a:solidFill>
                <a:effectLst/>
                <a:latin typeface="Segoe Script" panose="030B0504020000000003" pitchFamily="66" charset="0"/>
              </a:rPr>
              <a:t> </a:t>
            </a:r>
            <a:r>
              <a:rPr lang="en-US" sz="5400" b="1" dirty="0">
                <a:solidFill>
                  <a:srgbClr val="7030A0"/>
                </a:solidFill>
                <a:effectLst/>
                <a:latin typeface="Segoe Script" panose="030B0504020000000003" pitchFamily="66" charset="0"/>
              </a:rPr>
              <a:t>AUTHORITY</a:t>
            </a:r>
            <a:r>
              <a:rPr lang="en-US" sz="5400" dirty="0">
                <a:solidFill>
                  <a:srgbClr val="7030A0"/>
                </a:solidFill>
                <a:effectLst/>
                <a:latin typeface="Segoe Script" panose="030B0504020000000003" pitchFamily="66" charset="0"/>
              </a:rPr>
              <a:t> </a:t>
            </a:r>
            <a:r>
              <a:rPr lang="en-US" sz="5400" b="1" dirty="0">
                <a:solidFill>
                  <a:srgbClr val="7030A0"/>
                </a:solidFill>
                <a:effectLst/>
                <a:latin typeface="Segoe Script" panose="030B0504020000000003" pitchFamily="66" charset="0"/>
              </a:rPr>
              <a:t>HOLD</a:t>
            </a:r>
            <a:r>
              <a:rPr lang="en-US" sz="5400" dirty="0">
                <a:solidFill>
                  <a:srgbClr val="7030A0"/>
                </a:solidFill>
                <a:effectLst/>
                <a:latin typeface="Segoe Script" panose="030B0504020000000003" pitchFamily="66" charset="0"/>
              </a:rPr>
              <a:t> </a:t>
            </a:r>
            <a:r>
              <a:rPr lang="en-US" sz="5400" b="1" dirty="0">
                <a:solidFill>
                  <a:srgbClr val="7030A0"/>
                </a:solidFill>
                <a:effectLst/>
                <a:latin typeface="Segoe Script" panose="030B0504020000000003" pitchFamily="66" charset="0"/>
              </a:rPr>
              <a:t>IN</a:t>
            </a:r>
            <a:r>
              <a:rPr lang="en-US" sz="5400" dirty="0">
                <a:solidFill>
                  <a:srgbClr val="7030A0"/>
                </a:solidFill>
                <a:effectLst/>
                <a:latin typeface="Segoe Script" panose="030B0504020000000003" pitchFamily="66" charset="0"/>
              </a:rPr>
              <a:t> </a:t>
            </a:r>
            <a:r>
              <a:rPr lang="en-US" sz="5400" b="1" dirty="0">
                <a:solidFill>
                  <a:srgbClr val="7030A0"/>
                </a:solidFill>
                <a:effectLst/>
                <a:latin typeface="Segoe Script" panose="030B0504020000000003" pitchFamily="66" charset="0"/>
              </a:rPr>
              <a:t>(TO) A MORALLY RELATIVISTIC WORLD?</a:t>
            </a:r>
            <a:endParaRPr lang="en-US" sz="5400" b="1" dirty="0">
              <a:solidFill>
                <a:srgbClr val="7030A0"/>
              </a:solidFill>
              <a:latin typeface="Segoe Script" panose="030B0504020000000003" pitchFamily="66" charset="0"/>
            </a:endParaRPr>
          </a:p>
        </p:txBody>
      </p:sp>
    </p:spTree>
    <p:extLst>
      <p:ext uri="{BB962C8B-B14F-4D97-AF65-F5344CB8AC3E}">
        <p14:creationId xmlns:p14="http://schemas.microsoft.com/office/powerpoint/2010/main" val="3773847534"/>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2000">
        <p15:prstTrans prst="fallOver"/>
      </p:transition>
    </mc:Choice>
    <mc:Fallback>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1653AE3C-AC4F-907C-B473-B9A30D21506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799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Bierstadt"/>
              <a:ea typeface="+mn-ea"/>
              <a:cs typeface="+mn-cs"/>
            </a:endParaRPr>
          </a:p>
        </p:txBody>
      </p:sp>
      <p:graphicFrame>
        <p:nvGraphicFramePr>
          <p:cNvPr id="4" name="Content Placeholder 4">
            <a:extLst>
              <a:ext uri="{FF2B5EF4-FFF2-40B4-BE49-F238E27FC236}">
                <a16:creationId xmlns:a16="http://schemas.microsoft.com/office/drawing/2014/main" id="{40DFB260-5FC6-4A4D-912C-BD5926E91B1F}"/>
              </a:ext>
            </a:extLst>
          </p:cNvPr>
          <p:cNvGraphicFramePr>
            <a:graphicFrameLocks noGrp="1"/>
          </p:cNvGraphicFramePr>
          <p:nvPr>
            <p:ph idx="1"/>
            <p:extLst>
              <p:ext uri="{D42A27DB-BD31-4B8C-83A1-F6EECF244321}">
                <p14:modId xmlns:p14="http://schemas.microsoft.com/office/powerpoint/2010/main" val="3035139222"/>
              </p:ext>
              <p:ext uri="{E7BDC344-281C-4309-B0C6-D0EE65EED2A8}">
                <p202:designPr xmlns:p202="http://schemas.microsoft.com/office/powerpoint/2020/02/main">
                  <p202:designTagLst>
                    <p202:designTag name="ARCH:1:CLS" val="InformationBlock"/>
                    <p202:designTag name="ARCH:1:VSVAR" val="VisualTitledTextBox"/>
                  </p202:designTagLst>
                </p202:designPr>
              </p:ext>
            </p:extLst>
          </p:nvPr>
        </p:nvGraphicFramePr>
        <p:xfrm>
          <a:off x="542451" y="641358"/>
          <a:ext cx="11138272" cy="531468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69824347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0" name="Straight Connector 9">
            <a:extLst>
              <a:ext uri="{FF2B5EF4-FFF2-40B4-BE49-F238E27FC236}">
                <a16:creationId xmlns:a16="http://schemas.microsoft.com/office/drawing/2014/main" id="{118E06E4-607B-144B-382B-AD3D06B1EE8C}"/>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713232" y="1031001"/>
            <a:ext cx="978862" cy="0"/>
          </a:xfrm>
          <a:prstGeom prst="line">
            <a:avLst/>
          </a:prstGeom>
          <a:ln w="76200"/>
        </p:spPr>
        <p:style>
          <a:lnRef idx="1">
            <a:schemeClr val="accent1"/>
          </a:lnRef>
          <a:fillRef idx="0">
            <a:schemeClr val="accent1"/>
          </a:fillRef>
          <a:effectRef idx="0">
            <a:schemeClr val="accent1"/>
          </a:effectRef>
          <a:fontRef idx="minor">
            <a:schemeClr val="tx1"/>
          </a:fontRef>
        </p:style>
      </p:cxnSp>
      <p:sp useBgFill="1">
        <p:nvSpPr>
          <p:cNvPr id="12" name="Rectangle 11">
            <a:extLst>
              <a:ext uri="{FF2B5EF4-FFF2-40B4-BE49-F238E27FC236}">
                <a16:creationId xmlns:a16="http://schemas.microsoft.com/office/drawing/2014/main" id="{744CAA32-F237-419C-A2DD-43C28D920D3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Content Placeholder 4" descr="An ancient Koran">
            <a:extLst>
              <a:ext uri="{FF2B5EF4-FFF2-40B4-BE49-F238E27FC236}">
                <a16:creationId xmlns:a16="http://schemas.microsoft.com/office/drawing/2014/main" id="{AFB86CF1-3D2C-475B-B0CC-96BDC2D4E2D1}"/>
              </a:ext>
            </a:extLst>
          </p:cNvPr>
          <p:cNvPicPr>
            <a:picLocks noGrp="1" noChangeAspect="1"/>
          </p:cNvPicPr>
          <p:nvPr>
            <p:ph sz="half" idx="1"/>
          </p:nvPr>
        </p:nvPicPr>
        <p:blipFill>
          <a:blip r:embed="rId3"/>
          <a:srcRect l="35548" r="9386" b="2"/>
          <a:stretch/>
        </p:blipFill>
        <p:spPr>
          <a:xfrm>
            <a:off x="20" y="914399"/>
            <a:ext cx="4416532" cy="5353523"/>
          </a:xfrm>
          <a:prstGeom prst="rect">
            <a:avLst/>
          </a:prstGeom>
          <a:effectLst>
            <a:softEdge rad="127000"/>
          </a:effectLst>
        </p:spPr>
      </p:pic>
      <p:cxnSp>
        <p:nvCxnSpPr>
          <p:cNvPr id="14" name="Straight Connector 13">
            <a:extLst>
              <a:ext uri="{FF2B5EF4-FFF2-40B4-BE49-F238E27FC236}">
                <a16:creationId xmlns:a16="http://schemas.microsoft.com/office/drawing/2014/main" id="{08052531-D50B-3899-B150-D05525F4F2BC}"/>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V="1">
            <a:off x="0" y="6267922"/>
            <a:ext cx="4416552" cy="1"/>
          </a:xfrm>
          <a:prstGeom prst="line">
            <a:avLst/>
          </a:prstGeom>
          <a:ln w="76200"/>
        </p:spPr>
        <p:style>
          <a:lnRef idx="1">
            <a:schemeClr val="accent1"/>
          </a:lnRef>
          <a:fillRef idx="0">
            <a:schemeClr val="accent1"/>
          </a:fillRef>
          <a:effectRef idx="0">
            <a:schemeClr val="accent1"/>
          </a:effectRef>
          <a:fontRef idx="minor">
            <a:schemeClr val="tx1"/>
          </a:fontRef>
        </p:style>
      </p:cxnSp>
      <p:sp>
        <p:nvSpPr>
          <p:cNvPr id="2" name="Title 1">
            <a:extLst>
              <a:ext uri="{FF2B5EF4-FFF2-40B4-BE49-F238E27FC236}">
                <a16:creationId xmlns:a16="http://schemas.microsoft.com/office/drawing/2014/main" id="{03EAC68D-D3B6-D526-EB0D-7B378287B7C2}"/>
              </a:ext>
            </a:extLst>
          </p:cNvPr>
          <p:cNvSpPr>
            <a:spLocks noGrp="1"/>
          </p:cNvSpPr>
          <p:nvPr>
            <p:ph type="title"/>
          </p:nvPr>
        </p:nvSpPr>
        <p:spPr>
          <a:xfrm>
            <a:off x="5129764" y="914399"/>
            <a:ext cx="6731741" cy="658104"/>
          </a:xfrm>
        </p:spPr>
        <p:txBody>
          <a:bodyPr vert="horz" lIns="91440" tIns="45720" rIns="91440" bIns="45720" rtlCol="0" anchor="t">
            <a:normAutofit/>
          </a:bodyPr>
          <a:lstStyle/>
          <a:p>
            <a:r>
              <a:rPr lang="en-US" sz="2800" b="1" dirty="0"/>
              <a:t>Historical Context of the Bible’s Inspiration</a:t>
            </a:r>
          </a:p>
        </p:txBody>
      </p:sp>
      <p:sp>
        <p:nvSpPr>
          <p:cNvPr id="4" name="Content Placeholder 3">
            <a:extLst>
              <a:ext uri="{FF2B5EF4-FFF2-40B4-BE49-F238E27FC236}">
                <a16:creationId xmlns:a16="http://schemas.microsoft.com/office/drawing/2014/main" id="{EB4CC380-6BE1-584E-EF32-EC5EB2ACABD6}"/>
              </a:ext>
            </a:extLst>
          </p:cNvPr>
          <p:cNvSpPr>
            <a:spLocks noGrp="1"/>
          </p:cNvSpPr>
          <p:nvPr>
            <p:ph sz="half" idx="2"/>
            <p:extLst>
              <p:ext uri="{E7BDC344-281C-4309-B0C6-D0EE65EED2A8}">
                <p202:designPr xmlns:p202="http://schemas.microsoft.com/office/powerpoint/2020/02/main">
                  <p202:designTagLst>
                    <p202:designTag name="ARCH:1:CLS" val="InformationBlock"/>
                    <p202:designTag name="ARCH:1:VSVAR" val="TitledTextBox"/>
                  </p202:designTagLst>
                </p202:designPr>
              </p:ext>
            </p:extLst>
          </p:nvPr>
        </p:nvSpPr>
        <p:spPr>
          <a:xfrm>
            <a:off x="5029200" y="1881560"/>
            <a:ext cx="6501810" cy="2179163"/>
          </a:xfrm>
        </p:spPr>
        <p:txBody>
          <a:bodyPr>
            <a:normAutofit/>
          </a:bodyPr>
          <a:lstStyle/>
          <a:p>
            <a:pPr marL="0" indent="0">
              <a:spcBef>
                <a:spcPts val="2500"/>
              </a:spcBef>
              <a:buNone/>
            </a:pPr>
            <a:r>
              <a:rPr lang="en-US" sz="2400" dirty="0"/>
              <a:t>Written over 1600 years (from about 1500BC to about 100AD) </a:t>
            </a:r>
          </a:p>
          <a:p>
            <a:pPr marL="0" indent="0">
              <a:spcBef>
                <a:spcPts val="2500"/>
              </a:spcBef>
              <a:buNone/>
            </a:pPr>
            <a:r>
              <a:rPr lang="en-US" sz="2400" dirty="0"/>
              <a:t>40 authors</a:t>
            </a:r>
          </a:p>
          <a:p>
            <a:pPr marL="0" indent="0">
              <a:spcBef>
                <a:spcPts val="2500"/>
              </a:spcBef>
              <a:buNone/>
            </a:pPr>
            <a:r>
              <a:rPr lang="en-US" sz="2400" dirty="0"/>
              <a:t>3 languages (Hebrew, Aramaic, &amp; Greek)</a:t>
            </a:r>
          </a:p>
          <a:p>
            <a:pPr marL="0" indent="0">
              <a:spcBef>
                <a:spcPts val="2500"/>
              </a:spcBef>
              <a:buNone/>
            </a:pPr>
            <a:endParaRPr lang="en-US" sz="2400" dirty="0"/>
          </a:p>
        </p:txBody>
      </p:sp>
      <p:sp>
        <p:nvSpPr>
          <p:cNvPr id="7" name="Content Placeholder 3">
            <a:extLst>
              <a:ext uri="{FF2B5EF4-FFF2-40B4-BE49-F238E27FC236}">
                <a16:creationId xmlns:a16="http://schemas.microsoft.com/office/drawing/2014/main" id="{037C411F-5997-9AC3-0C42-6AA6E8C74DDE}"/>
              </a:ext>
            </a:extLst>
          </p:cNvPr>
          <p:cNvSpPr txBox="1">
            <a:spLocks/>
          </p:cNvSpPr>
          <p:nvPr>
            <p:extLst>
              <p:ext uri="{E7BDC344-281C-4309-B0C6-D0EE65EED2A8}">
                <p202:designPr xmlns:p202="http://schemas.microsoft.com/office/powerpoint/2020/02/main">
                  <p202:designTagLst>
                    <p202:designTag name="ARCH:1:CLS" val="InformationBlock"/>
                    <p202:designTag name="ARCH:1:VSVAR" val="TitledTextBox"/>
                  </p202:designTagLst>
                </p202:designPr>
              </p:ext>
            </p:extLst>
          </p:nvPr>
        </p:nvSpPr>
        <p:spPr>
          <a:xfrm>
            <a:off x="5029200" y="4369780"/>
            <a:ext cx="6501810" cy="2179163"/>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spcBef>
                <a:spcPts val="2500"/>
              </a:spcBef>
              <a:buFont typeface="Arial" panose="020B0604020202020204" pitchFamily="34" charset="0"/>
              <a:buNone/>
            </a:pPr>
            <a:r>
              <a:rPr lang="en-US" sz="2400" dirty="0"/>
              <a:t>Genesis 4 / Exodus 28 &amp; 35 proclaim that God gave mankind knowledge and ability to do scientifically complex and artistically creative things. </a:t>
            </a:r>
          </a:p>
          <a:p>
            <a:pPr marL="0" indent="0">
              <a:spcBef>
                <a:spcPts val="2500"/>
              </a:spcBef>
              <a:buFont typeface="Arial" panose="020B0604020202020204" pitchFamily="34" charset="0"/>
              <a:buNone/>
            </a:pPr>
            <a:endParaRPr lang="en-US" sz="2400" dirty="0"/>
          </a:p>
        </p:txBody>
      </p:sp>
    </p:spTree>
    <p:extLst>
      <p:ext uri="{BB962C8B-B14F-4D97-AF65-F5344CB8AC3E}">
        <p14:creationId xmlns:p14="http://schemas.microsoft.com/office/powerpoint/2010/main" val="282146110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grpId="0" nodeType="after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p:cTn id="7" dur="1000" fill="hold"/>
                                        <p:tgtEl>
                                          <p:spTgt spid="4">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4">
                                            <p:txEl>
                                              <p:pRg st="0" end="0"/>
                                            </p:txEl>
                                          </p:spTgt>
                                        </p:tgtEl>
                                        <p:attrNameLst>
                                          <p:attrName>ppt_h</p:attrName>
                                        </p:attrNameLst>
                                      </p:cBhvr>
                                      <p:tavLst>
                                        <p:tav tm="0">
                                          <p:val>
                                            <p:fltVal val="0"/>
                                          </p:val>
                                        </p:tav>
                                        <p:tav tm="100000">
                                          <p:val>
                                            <p:strVal val="#ppt_h"/>
                                          </p:val>
                                        </p:tav>
                                      </p:tavLst>
                                    </p:anim>
                                    <p:animEffect transition="in" filter="fade">
                                      <p:cBhvr>
                                        <p:cTn id="9" dur="1000"/>
                                        <p:tgtEl>
                                          <p:spTgt spid="4">
                                            <p:txEl>
                                              <p:pRg st="0" end="0"/>
                                            </p:txEl>
                                          </p:spTgt>
                                        </p:tgtEl>
                                      </p:cBhvr>
                                    </p:animEffect>
                                  </p:childTnLst>
                                </p:cTn>
                              </p:par>
                            </p:childTnLst>
                          </p:cTn>
                        </p:par>
                        <p:par>
                          <p:cTn id="10" fill="hold">
                            <p:stCondLst>
                              <p:cond delay="1000"/>
                            </p:stCondLst>
                            <p:childTnLst>
                              <p:par>
                                <p:cTn id="11" presetID="53" presetClass="entr" presetSubtype="16" fill="hold" grpId="0" nodeType="afterEffect">
                                  <p:stCondLst>
                                    <p:cond delay="0"/>
                                  </p:stCondLst>
                                  <p:childTnLst>
                                    <p:set>
                                      <p:cBhvr>
                                        <p:cTn id="12" dur="1" fill="hold">
                                          <p:stCondLst>
                                            <p:cond delay="0"/>
                                          </p:stCondLst>
                                        </p:cTn>
                                        <p:tgtEl>
                                          <p:spTgt spid="4">
                                            <p:txEl>
                                              <p:pRg st="1" end="1"/>
                                            </p:txEl>
                                          </p:spTgt>
                                        </p:tgtEl>
                                        <p:attrNameLst>
                                          <p:attrName>style.visibility</p:attrName>
                                        </p:attrNameLst>
                                      </p:cBhvr>
                                      <p:to>
                                        <p:strVal val="visible"/>
                                      </p:to>
                                    </p:set>
                                    <p:anim calcmode="lin" valueType="num">
                                      <p:cBhvr>
                                        <p:cTn id="13" dur="1000" fill="hold"/>
                                        <p:tgtEl>
                                          <p:spTgt spid="4">
                                            <p:txEl>
                                              <p:pRg st="1" end="1"/>
                                            </p:txEl>
                                          </p:spTgt>
                                        </p:tgtEl>
                                        <p:attrNameLst>
                                          <p:attrName>ppt_w</p:attrName>
                                        </p:attrNameLst>
                                      </p:cBhvr>
                                      <p:tavLst>
                                        <p:tav tm="0">
                                          <p:val>
                                            <p:fltVal val="0"/>
                                          </p:val>
                                        </p:tav>
                                        <p:tav tm="100000">
                                          <p:val>
                                            <p:strVal val="#ppt_w"/>
                                          </p:val>
                                        </p:tav>
                                      </p:tavLst>
                                    </p:anim>
                                    <p:anim calcmode="lin" valueType="num">
                                      <p:cBhvr>
                                        <p:cTn id="14" dur="1000" fill="hold"/>
                                        <p:tgtEl>
                                          <p:spTgt spid="4">
                                            <p:txEl>
                                              <p:pRg st="1" end="1"/>
                                            </p:txEl>
                                          </p:spTgt>
                                        </p:tgtEl>
                                        <p:attrNameLst>
                                          <p:attrName>ppt_h</p:attrName>
                                        </p:attrNameLst>
                                      </p:cBhvr>
                                      <p:tavLst>
                                        <p:tav tm="0">
                                          <p:val>
                                            <p:fltVal val="0"/>
                                          </p:val>
                                        </p:tav>
                                        <p:tav tm="100000">
                                          <p:val>
                                            <p:strVal val="#ppt_h"/>
                                          </p:val>
                                        </p:tav>
                                      </p:tavLst>
                                    </p:anim>
                                    <p:animEffect transition="in" filter="fade">
                                      <p:cBhvr>
                                        <p:cTn id="15" dur="1000"/>
                                        <p:tgtEl>
                                          <p:spTgt spid="4">
                                            <p:txEl>
                                              <p:pRg st="1" end="1"/>
                                            </p:txEl>
                                          </p:spTgt>
                                        </p:tgtEl>
                                      </p:cBhvr>
                                    </p:animEffect>
                                  </p:childTnLst>
                                </p:cTn>
                              </p:par>
                            </p:childTnLst>
                          </p:cTn>
                        </p:par>
                        <p:par>
                          <p:cTn id="16" fill="hold">
                            <p:stCondLst>
                              <p:cond delay="2000"/>
                            </p:stCondLst>
                            <p:childTnLst>
                              <p:par>
                                <p:cTn id="17" presetID="53" presetClass="entr" presetSubtype="16" fill="hold" grpId="0" nodeType="afterEffect">
                                  <p:stCondLst>
                                    <p:cond delay="0"/>
                                  </p:stCondLst>
                                  <p:childTnLst>
                                    <p:set>
                                      <p:cBhvr>
                                        <p:cTn id="18" dur="1" fill="hold">
                                          <p:stCondLst>
                                            <p:cond delay="0"/>
                                          </p:stCondLst>
                                        </p:cTn>
                                        <p:tgtEl>
                                          <p:spTgt spid="4">
                                            <p:txEl>
                                              <p:pRg st="2" end="2"/>
                                            </p:txEl>
                                          </p:spTgt>
                                        </p:tgtEl>
                                        <p:attrNameLst>
                                          <p:attrName>style.visibility</p:attrName>
                                        </p:attrNameLst>
                                      </p:cBhvr>
                                      <p:to>
                                        <p:strVal val="visible"/>
                                      </p:to>
                                    </p:set>
                                    <p:anim calcmode="lin" valueType="num">
                                      <p:cBhvr>
                                        <p:cTn id="19" dur="1000" fill="hold"/>
                                        <p:tgtEl>
                                          <p:spTgt spid="4">
                                            <p:txEl>
                                              <p:pRg st="2" end="2"/>
                                            </p:txEl>
                                          </p:spTgt>
                                        </p:tgtEl>
                                        <p:attrNameLst>
                                          <p:attrName>ppt_w</p:attrName>
                                        </p:attrNameLst>
                                      </p:cBhvr>
                                      <p:tavLst>
                                        <p:tav tm="0">
                                          <p:val>
                                            <p:fltVal val="0"/>
                                          </p:val>
                                        </p:tav>
                                        <p:tav tm="100000">
                                          <p:val>
                                            <p:strVal val="#ppt_w"/>
                                          </p:val>
                                        </p:tav>
                                      </p:tavLst>
                                    </p:anim>
                                    <p:anim calcmode="lin" valueType="num">
                                      <p:cBhvr>
                                        <p:cTn id="20" dur="1000" fill="hold"/>
                                        <p:tgtEl>
                                          <p:spTgt spid="4">
                                            <p:txEl>
                                              <p:pRg st="2" end="2"/>
                                            </p:txEl>
                                          </p:spTgt>
                                        </p:tgtEl>
                                        <p:attrNameLst>
                                          <p:attrName>ppt_h</p:attrName>
                                        </p:attrNameLst>
                                      </p:cBhvr>
                                      <p:tavLst>
                                        <p:tav tm="0">
                                          <p:val>
                                            <p:fltVal val="0"/>
                                          </p:val>
                                        </p:tav>
                                        <p:tav tm="100000">
                                          <p:val>
                                            <p:strVal val="#ppt_h"/>
                                          </p:val>
                                        </p:tav>
                                      </p:tavLst>
                                    </p:anim>
                                    <p:animEffect transition="in" filter="fade">
                                      <p:cBhvr>
                                        <p:cTn id="21" dur="1000"/>
                                        <p:tgtEl>
                                          <p:spTgt spid="4">
                                            <p:txEl>
                                              <p:pRg st="2" end="2"/>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53" presetClass="entr" presetSubtype="16" fill="hold" grpId="0" nodeType="clickEffect">
                                  <p:stCondLst>
                                    <p:cond delay="0"/>
                                  </p:stCondLst>
                                  <p:childTnLst>
                                    <p:set>
                                      <p:cBhvr>
                                        <p:cTn id="25" dur="1" fill="hold">
                                          <p:stCondLst>
                                            <p:cond delay="0"/>
                                          </p:stCondLst>
                                        </p:cTn>
                                        <p:tgtEl>
                                          <p:spTgt spid="7"/>
                                        </p:tgtEl>
                                        <p:attrNameLst>
                                          <p:attrName>style.visibility</p:attrName>
                                        </p:attrNameLst>
                                      </p:cBhvr>
                                      <p:to>
                                        <p:strVal val="visible"/>
                                      </p:to>
                                    </p:set>
                                    <p:anim calcmode="lin" valueType="num">
                                      <p:cBhvr>
                                        <p:cTn id="26" dur="500" fill="hold"/>
                                        <p:tgtEl>
                                          <p:spTgt spid="7"/>
                                        </p:tgtEl>
                                        <p:attrNameLst>
                                          <p:attrName>ppt_w</p:attrName>
                                        </p:attrNameLst>
                                      </p:cBhvr>
                                      <p:tavLst>
                                        <p:tav tm="0">
                                          <p:val>
                                            <p:fltVal val="0"/>
                                          </p:val>
                                        </p:tav>
                                        <p:tav tm="100000">
                                          <p:val>
                                            <p:strVal val="#ppt_w"/>
                                          </p:val>
                                        </p:tav>
                                      </p:tavLst>
                                    </p:anim>
                                    <p:anim calcmode="lin" valueType="num">
                                      <p:cBhvr>
                                        <p:cTn id="27" dur="500" fill="hold"/>
                                        <p:tgtEl>
                                          <p:spTgt spid="7"/>
                                        </p:tgtEl>
                                        <p:attrNameLst>
                                          <p:attrName>ppt_h</p:attrName>
                                        </p:attrNameLst>
                                      </p:cBhvr>
                                      <p:tavLst>
                                        <p:tav tm="0">
                                          <p:val>
                                            <p:fltVal val="0"/>
                                          </p:val>
                                        </p:tav>
                                        <p:tav tm="100000">
                                          <p:val>
                                            <p:strVal val="#ppt_h"/>
                                          </p:val>
                                        </p:tav>
                                      </p:tavLst>
                                    </p:anim>
                                    <p:animEffect transition="in" filter="fade">
                                      <p:cBhvr>
                                        <p:cTn id="28"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P spid="7"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B6EF50F-6E35-F17E-B790-370799FDF244}"/>
            </a:ext>
          </a:extLst>
        </p:cNvPr>
        <p:cNvGrpSpPr/>
        <p:nvPr/>
      </p:nvGrpSpPr>
      <p:grpSpPr>
        <a:xfrm>
          <a:off x="0" y="0"/>
          <a:ext cx="0" cy="0"/>
          <a:chOff x="0" y="0"/>
          <a:chExt cx="0" cy="0"/>
        </a:xfrm>
      </p:grpSpPr>
      <p:cxnSp>
        <p:nvCxnSpPr>
          <p:cNvPr id="10" name="Straight Connector 9">
            <a:extLst>
              <a:ext uri="{FF2B5EF4-FFF2-40B4-BE49-F238E27FC236}">
                <a16:creationId xmlns:a16="http://schemas.microsoft.com/office/drawing/2014/main" id="{FFE37744-0680-7BC0-8813-E8FBA66ADD39}"/>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713232" y="1031001"/>
            <a:ext cx="978862" cy="0"/>
          </a:xfrm>
          <a:prstGeom prst="line">
            <a:avLst/>
          </a:prstGeom>
          <a:ln w="76200"/>
        </p:spPr>
        <p:style>
          <a:lnRef idx="1">
            <a:schemeClr val="accent1"/>
          </a:lnRef>
          <a:fillRef idx="0">
            <a:schemeClr val="accent1"/>
          </a:fillRef>
          <a:effectRef idx="0">
            <a:schemeClr val="accent1"/>
          </a:effectRef>
          <a:fontRef idx="minor">
            <a:schemeClr val="tx1"/>
          </a:fontRef>
        </p:style>
      </p:cxnSp>
      <p:sp useBgFill="1">
        <p:nvSpPr>
          <p:cNvPr id="12" name="Rectangle 11">
            <a:extLst>
              <a:ext uri="{FF2B5EF4-FFF2-40B4-BE49-F238E27FC236}">
                <a16:creationId xmlns:a16="http://schemas.microsoft.com/office/drawing/2014/main" id="{1C8C16E7-EE41-E50D-4B70-B33B2AAA04A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Content Placeholder 4" descr="An ancient Koran">
            <a:extLst>
              <a:ext uri="{FF2B5EF4-FFF2-40B4-BE49-F238E27FC236}">
                <a16:creationId xmlns:a16="http://schemas.microsoft.com/office/drawing/2014/main" id="{D9583E55-3C3C-7D60-863A-7D12C0CFF8A5}"/>
              </a:ext>
            </a:extLst>
          </p:cNvPr>
          <p:cNvPicPr>
            <a:picLocks noGrp="1" noChangeAspect="1"/>
          </p:cNvPicPr>
          <p:nvPr>
            <p:ph sz="half" idx="1"/>
          </p:nvPr>
        </p:nvPicPr>
        <p:blipFill>
          <a:blip r:embed="rId3"/>
          <a:srcRect l="35548" r="9386" b="2"/>
          <a:stretch/>
        </p:blipFill>
        <p:spPr>
          <a:xfrm>
            <a:off x="20" y="914399"/>
            <a:ext cx="4416532" cy="5353523"/>
          </a:xfrm>
          <a:prstGeom prst="rect">
            <a:avLst/>
          </a:prstGeom>
          <a:effectLst>
            <a:softEdge rad="127000"/>
          </a:effectLst>
        </p:spPr>
      </p:pic>
      <p:cxnSp>
        <p:nvCxnSpPr>
          <p:cNvPr id="14" name="Straight Connector 13">
            <a:extLst>
              <a:ext uri="{FF2B5EF4-FFF2-40B4-BE49-F238E27FC236}">
                <a16:creationId xmlns:a16="http://schemas.microsoft.com/office/drawing/2014/main" id="{86710C14-FA2E-1835-9A6F-2EEE0C13248C}"/>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V="1">
            <a:off x="0" y="6267922"/>
            <a:ext cx="4416552" cy="1"/>
          </a:xfrm>
          <a:prstGeom prst="line">
            <a:avLst/>
          </a:prstGeom>
          <a:ln w="76200"/>
        </p:spPr>
        <p:style>
          <a:lnRef idx="1">
            <a:schemeClr val="accent1"/>
          </a:lnRef>
          <a:fillRef idx="0">
            <a:schemeClr val="accent1"/>
          </a:fillRef>
          <a:effectRef idx="0">
            <a:schemeClr val="accent1"/>
          </a:effectRef>
          <a:fontRef idx="minor">
            <a:schemeClr val="tx1"/>
          </a:fontRef>
        </p:style>
      </p:cxnSp>
      <p:sp>
        <p:nvSpPr>
          <p:cNvPr id="2" name="Title 1">
            <a:extLst>
              <a:ext uri="{FF2B5EF4-FFF2-40B4-BE49-F238E27FC236}">
                <a16:creationId xmlns:a16="http://schemas.microsoft.com/office/drawing/2014/main" id="{2EFC6B3F-8911-A2F8-13D9-182F8A15CE87}"/>
              </a:ext>
            </a:extLst>
          </p:cNvPr>
          <p:cNvSpPr>
            <a:spLocks noGrp="1"/>
          </p:cNvSpPr>
          <p:nvPr>
            <p:ph type="title"/>
          </p:nvPr>
        </p:nvSpPr>
        <p:spPr>
          <a:xfrm>
            <a:off x="5029200" y="914400"/>
            <a:ext cx="6858000" cy="1097280"/>
          </a:xfrm>
        </p:spPr>
        <p:txBody>
          <a:bodyPr vert="horz" lIns="91440" tIns="45720" rIns="91440" bIns="45720" rtlCol="0" anchor="t">
            <a:normAutofit/>
          </a:bodyPr>
          <a:lstStyle/>
          <a:p>
            <a:r>
              <a:rPr lang="en-US" sz="2800" b="1" dirty="0"/>
              <a:t>Historical Context of the Bible’s Inspiration</a:t>
            </a:r>
          </a:p>
        </p:txBody>
      </p:sp>
      <p:sp>
        <p:nvSpPr>
          <p:cNvPr id="4" name="Content Placeholder 3">
            <a:extLst>
              <a:ext uri="{FF2B5EF4-FFF2-40B4-BE49-F238E27FC236}">
                <a16:creationId xmlns:a16="http://schemas.microsoft.com/office/drawing/2014/main" id="{3A735368-9817-958A-F95B-90663738711D}"/>
              </a:ext>
            </a:extLst>
          </p:cNvPr>
          <p:cNvSpPr>
            <a:spLocks noGrp="1"/>
          </p:cNvSpPr>
          <p:nvPr>
            <p:ph sz="half" idx="2"/>
            <p:extLst>
              <p:ext uri="{E7BDC344-281C-4309-B0C6-D0EE65EED2A8}">
                <p202:designPr xmlns:p202="http://schemas.microsoft.com/office/powerpoint/2020/02/main">
                  <p202:designTagLst>
                    <p202:designTag name="ARCH:1:CLS" val="InformationBlock"/>
                    <p202:designTag name="ARCH:1:VSVAR" val="TitledTextBox"/>
                  </p202:designTagLst>
                </p202:designPr>
              </p:ext>
            </p:extLst>
          </p:nvPr>
        </p:nvSpPr>
        <p:spPr>
          <a:xfrm>
            <a:off x="5029200" y="2348592"/>
            <a:ext cx="6501810" cy="3595008"/>
          </a:xfrm>
        </p:spPr>
        <p:txBody>
          <a:bodyPr>
            <a:normAutofit/>
          </a:bodyPr>
          <a:lstStyle/>
          <a:p>
            <a:pPr marL="0" indent="0">
              <a:spcBef>
                <a:spcPts val="2500"/>
              </a:spcBef>
              <a:buNone/>
            </a:pPr>
            <a:r>
              <a:rPr lang="en-US" sz="2400" dirty="0"/>
              <a:t>Approximately 6,300 manuscripts of all or portions of the Hebrew OT</a:t>
            </a:r>
          </a:p>
          <a:p>
            <a:pPr marL="0" indent="0">
              <a:spcBef>
                <a:spcPts val="2500"/>
              </a:spcBef>
              <a:buNone/>
            </a:pPr>
            <a:r>
              <a:rPr lang="en-US" sz="2400" dirty="0"/>
              <a:t>More than 5,750 Greek NT manuscripts</a:t>
            </a:r>
          </a:p>
          <a:p>
            <a:pPr marL="0" indent="0">
              <a:spcBef>
                <a:spcPts val="2500"/>
              </a:spcBef>
              <a:buNone/>
            </a:pPr>
            <a:r>
              <a:rPr lang="en-US" sz="2400" dirty="0"/>
              <a:t>More than 10,000 Latin manuscripts</a:t>
            </a:r>
          </a:p>
          <a:p>
            <a:pPr marL="0" indent="0">
              <a:spcBef>
                <a:spcPts val="2500"/>
              </a:spcBef>
              <a:buNone/>
            </a:pPr>
            <a:r>
              <a:rPr lang="en-US" sz="2400" dirty="0"/>
              <a:t>More than 100 papyri manuscripts, some of which date back as far as the 3</a:t>
            </a:r>
            <a:r>
              <a:rPr lang="en-US" sz="2400" baseline="30000" dirty="0"/>
              <a:t>rd</a:t>
            </a:r>
            <a:r>
              <a:rPr lang="en-US" sz="2400" dirty="0"/>
              <a:t> century BC</a:t>
            </a:r>
          </a:p>
          <a:p>
            <a:pPr marL="0" indent="0">
              <a:spcBef>
                <a:spcPts val="2500"/>
              </a:spcBef>
              <a:buNone/>
            </a:pPr>
            <a:endParaRPr lang="en-US" sz="2400" dirty="0"/>
          </a:p>
          <a:p>
            <a:pPr marL="0" indent="0">
              <a:spcBef>
                <a:spcPts val="2500"/>
              </a:spcBef>
              <a:buNone/>
            </a:pPr>
            <a:endParaRPr lang="en-US" sz="2400" dirty="0"/>
          </a:p>
        </p:txBody>
      </p:sp>
    </p:spTree>
    <p:extLst>
      <p:ext uri="{BB962C8B-B14F-4D97-AF65-F5344CB8AC3E}">
        <p14:creationId xmlns:p14="http://schemas.microsoft.com/office/powerpoint/2010/main" val="122787842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grpId="0" nodeType="after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p:cTn id="7" dur="1000" fill="hold"/>
                                        <p:tgtEl>
                                          <p:spTgt spid="4">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4">
                                            <p:txEl>
                                              <p:pRg st="0" end="0"/>
                                            </p:txEl>
                                          </p:spTgt>
                                        </p:tgtEl>
                                        <p:attrNameLst>
                                          <p:attrName>ppt_h</p:attrName>
                                        </p:attrNameLst>
                                      </p:cBhvr>
                                      <p:tavLst>
                                        <p:tav tm="0">
                                          <p:val>
                                            <p:fltVal val="0"/>
                                          </p:val>
                                        </p:tav>
                                        <p:tav tm="100000">
                                          <p:val>
                                            <p:strVal val="#ppt_h"/>
                                          </p:val>
                                        </p:tav>
                                      </p:tavLst>
                                    </p:anim>
                                    <p:animEffect transition="in" filter="fade">
                                      <p:cBhvr>
                                        <p:cTn id="9" dur="1000"/>
                                        <p:tgtEl>
                                          <p:spTgt spid="4">
                                            <p:txEl>
                                              <p:pRg st="0" end="0"/>
                                            </p:txEl>
                                          </p:spTgt>
                                        </p:tgtEl>
                                      </p:cBhvr>
                                    </p:animEffect>
                                  </p:childTnLst>
                                </p:cTn>
                              </p:par>
                            </p:childTnLst>
                          </p:cTn>
                        </p:par>
                        <p:par>
                          <p:cTn id="10" fill="hold">
                            <p:stCondLst>
                              <p:cond delay="1000"/>
                            </p:stCondLst>
                            <p:childTnLst>
                              <p:par>
                                <p:cTn id="11" presetID="53" presetClass="entr" presetSubtype="16" fill="hold" grpId="0" nodeType="afterEffect">
                                  <p:stCondLst>
                                    <p:cond delay="0"/>
                                  </p:stCondLst>
                                  <p:childTnLst>
                                    <p:set>
                                      <p:cBhvr>
                                        <p:cTn id="12" dur="1" fill="hold">
                                          <p:stCondLst>
                                            <p:cond delay="0"/>
                                          </p:stCondLst>
                                        </p:cTn>
                                        <p:tgtEl>
                                          <p:spTgt spid="4">
                                            <p:txEl>
                                              <p:pRg st="1" end="1"/>
                                            </p:txEl>
                                          </p:spTgt>
                                        </p:tgtEl>
                                        <p:attrNameLst>
                                          <p:attrName>style.visibility</p:attrName>
                                        </p:attrNameLst>
                                      </p:cBhvr>
                                      <p:to>
                                        <p:strVal val="visible"/>
                                      </p:to>
                                    </p:set>
                                    <p:anim calcmode="lin" valueType="num">
                                      <p:cBhvr>
                                        <p:cTn id="13" dur="1000" fill="hold"/>
                                        <p:tgtEl>
                                          <p:spTgt spid="4">
                                            <p:txEl>
                                              <p:pRg st="1" end="1"/>
                                            </p:txEl>
                                          </p:spTgt>
                                        </p:tgtEl>
                                        <p:attrNameLst>
                                          <p:attrName>ppt_w</p:attrName>
                                        </p:attrNameLst>
                                      </p:cBhvr>
                                      <p:tavLst>
                                        <p:tav tm="0">
                                          <p:val>
                                            <p:fltVal val="0"/>
                                          </p:val>
                                        </p:tav>
                                        <p:tav tm="100000">
                                          <p:val>
                                            <p:strVal val="#ppt_w"/>
                                          </p:val>
                                        </p:tav>
                                      </p:tavLst>
                                    </p:anim>
                                    <p:anim calcmode="lin" valueType="num">
                                      <p:cBhvr>
                                        <p:cTn id="14" dur="1000" fill="hold"/>
                                        <p:tgtEl>
                                          <p:spTgt spid="4">
                                            <p:txEl>
                                              <p:pRg st="1" end="1"/>
                                            </p:txEl>
                                          </p:spTgt>
                                        </p:tgtEl>
                                        <p:attrNameLst>
                                          <p:attrName>ppt_h</p:attrName>
                                        </p:attrNameLst>
                                      </p:cBhvr>
                                      <p:tavLst>
                                        <p:tav tm="0">
                                          <p:val>
                                            <p:fltVal val="0"/>
                                          </p:val>
                                        </p:tav>
                                        <p:tav tm="100000">
                                          <p:val>
                                            <p:strVal val="#ppt_h"/>
                                          </p:val>
                                        </p:tav>
                                      </p:tavLst>
                                    </p:anim>
                                    <p:animEffect transition="in" filter="fade">
                                      <p:cBhvr>
                                        <p:cTn id="15" dur="1000"/>
                                        <p:tgtEl>
                                          <p:spTgt spid="4">
                                            <p:txEl>
                                              <p:pRg st="1" end="1"/>
                                            </p:txEl>
                                          </p:spTgt>
                                        </p:tgtEl>
                                      </p:cBhvr>
                                    </p:animEffect>
                                  </p:childTnLst>
                                </p:cTn>
                              </p:par>
                            </p:childTnLst>
                          </p:cTn>
                        </p:par>
                        <p:par>
                          <p:cTn id="16" fill="hold">
                            <p:stCondLst>
                              <p:cond delay="2000"/>
                            </p:stCondLst>
                            <p:childTnLst>
                              <p:par>
                                <p:cTn id="17" presetID="53" presetClass="entr" presetSubtype="16" fill="hold" grpId="0" nodeType="afterEffect">
                                  <p:stCondLst>
                                    <p:cond delay="0"/>
                                  </p:stCondLst>
                                  <p:childTnLst>
                                    <p:set>
                                      <p:cBhvr>
                                        <p:cTn id="18" dur="1" fill="hold">
                                          <p:stCondLst>
                                            <p:cond delay="0"/>
                                          </p:stCondLst>
                                        </p:cTn>
                                        <p:tgtEl>
                                          <p:spTgt spid="4">
                                            <p:txEl>
                                              <p:pRg st="2" end="2"/>
                                            </p:txEl>
                                          </p:spTgt>
                                        </p:tgtEl>
                                        <p:attrNameLst>
                                          <p:attrName>style.visibility</p:attrName>
                                        </p:attrNameLst>
                                      </p:cBhvr>
                                      <p:to>
                                        <p:strVal val="visible"/>
                                      </p:to>
                                    </p:set>
                                    <p:anim calcmode="lin" valueType="num">
                                      <p:cBhvr>
                                        <p:cTn id="19" dur="1000" fill="hold"/>
                                        <p:tgtEl>
                                          <p:spTgt spid="4">
                                            <p:txEl>
                                              <p:pRg st="2" end="2"/>
                                            </p:txEl>
                                          </p:spTgt>
                                        </p:tgtEl>
                                        <p:attrNameLst>
                                          <p:attrName>ppt_w</p:attrName>
                                        </p:attrNameLst>
                                      </p:cBhvr>
                                      <p:tavLst>
                                        <p:tav tm="0">
                                          <p:val>
                                            <p:fltVal val="0"/>
                                          </p:val>
                                        </p:tav>
                                        <p:tav tm="100000">
                                          <p:val>
                                            <p:strVal val="#ppt_w"/>
                                          </p:val>
                                        </p:tav>
                                      </p:tavLst>
                                    </p:anim>
                                    <p:anim calcmode="lin" valueType="num">
                                      <p:cBhvr>
                                        <p:cTn id="20" dur="1000" fill="hold"/>
                                        <p:tgtEl>
                                          <p:spTgt spid="4">
                                            <p:txEl>
                                              <p:pRg st="2" end="2"/>
                                            </p:txEl>
                                          </p:spTgt>
                                        </p:tgtEl>
                                        <p:attrNameLst>
                                          <p:attrName>ppt_h</p:attrName>
                                        </p:attrNameLst>
                                      </p:cBhvr>
                                      <p:tavLst>
                                        <p:tav tm="0">
                                          <p:val>
                                            <p:fltVal val="0"/>
                                          </p:val>
                                        </p:tav>
                                        <p:tav tm="100000">
                                          <p:val>
                                            <p:strVal val="#ppt_h"/>
                                          </p:val>
                                        </p:tav>
                                      </p:tavLst>
                                    </p:anim>
                                    <p:animEffect transition="in" filter="fade">
                                      <p:cBhvr>
                                        <p:cTn id="21" dur="1000"/>
                                        <p:tgtEl>
                                          <p:spTgt spid="4">
                                            <p:txEl>
                                              <p:pRg st="2" end="2"/>
                                            </p:txEl>
                                          </p:spTgt>
                                        </p:tgtEl>
                                      </p:cBhvr>
                                    </p:animEffect>
                                  </p:childTnLst>
                                </p:cTn>
                              </p:par>
                            </p:childTnLst>
                          </p:cTn>
                        </p:par>
                        <p:par>
                          <p:cTn id="22" fill="hold">
                            <p:stCondLst>
                              <p:cond delay="3000"/>
                            </p:stCondLst>
                            <p:childTnLst>
                              <p:par>
                                <p:cTn id="23" presetID="53" presetClass="entr" presetSubtype="16" fill="hold" grpId="0" nodeType="afterEffect">
                                  <p:stCondLst>
                                    <p:cond delay="0"/>
                                  </p:stCondLst>
                                  <p:childTnLst>
                                    <p:set>
                                      <p:cBhvr>
                                        <p:cTn id="24" dur="1" fill="hold">
                                          <p:stCondLst>
                                            <p:cond delay="0"/>
                                          </p:stCondLst>
                                        </p:cTn>
                                        <p:tgtEl>
                                          <p:spTgt spid="4">
                                            <p:txEl>
                                              <p:pRg st="3" end="3"/>
                                            </p:txEl>
                                          </p:spTgt>
                                        </p:tgtEl>
                                        <p:attrNameLst>
                                          <p:attrName>style.visibility</p:attrName>
                                        </p:attrNameLst>
                                      </p:cBhvr>
                                      <p:to>
                                        <p:strVal val="visible"/>
                                      </p:to>
                                    </p:set>
                                    <p:anim calcmode="lin" valueType="num">
                                      <p:cBhvr>
                                        <p:cTn id="25" dur="1000" fill="hold"/>
                                        <p:tgtEl>
                                          <p:spTgt spid="4">
                                            <p:txEl>
                                              <p:pRg st="3" end="3"/>
                                            </p:txEl>
                                          </p:spTgt>
                                        </p:tgtEl>
                                        <p:attrNameLst>
                                          <p:attrName>ppt_w</p:attrName>
                                        </p:attrNameLst>
                                      </p:cBhvr>
                                      <p:tavLst>
                                        <p:tav tm="0">
                                          <p:val>
                                            <p:fltVal val="0"/>
                                          </p:val>
                                        </p:tav>
                                        <p:tav tm="100000">
                                          <p:val>
                                            <p:strVal val="#ppt_w"/>
                                          </p:val>
                                        </p:tav>
                                      </p:tavLst>
                                    </p:anim>
                                    <p:anim calcmode="lin" valueType="num">
                                      <p:cBhvr>
                                        <p:cTn id="26" dur="1000" fill="hold"/>
                                        <p:tgtEl>
                                          <p:spTgt spid="4">
                                            <p:txEl>
                                              <p:pRg st="3" end="3"/>
                                            </p:txEl>
                                          </p:spTgt>
                                        </p:tgtEl>
                                        <p:attrNameLst>
                                          <p:attrName>ppt_h</p:attrName>
                                        </p:attrNameLst>
                                      </p:cBhvr>
                                      <p:tavLst>
                                        <p:tav tm="0">
                                          <p:val>
                                            <p:fltVal val="0"/>
                                          </p:val>
                                        </p:tav>
                                        <p:tav tm="100000">
                                          <p:val>
                                            <p:strVal val="#ppt_h"/>
                                          </p:val>
                                        </p:tav>
                                      </p:tavLst>
                                    </p:anim>
                                    <p:animEffect transition="in" filter="fade">
                                      <p:cBhvr>
                                        <p:cTn id="27" dur="1000"/>
                                        <p:tgtEl>
                                          <p:spTgt spid="4">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uiExpand="1"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0" name="Straight Connector 9">
            <a:extLst>
              <a:ext uri="{FF2B5EF4-FFF2-40B4-BE49-F238E27FC236}">
                <a16:creationId xmlns:a16="http://schemas.microsoft.com/office/drawing/2014/main" id="{118E06E4-607B-144B-382B-AD3D06B1EE8C}"/>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713232" y="1031001"/>
            <a:ext cx="978862" cy="0"/>
          </a:xfrm>
          <a:prstGeom prst="line">
            <a:avLst/>
          </a:prstGeom>
          <a:ln w="76200"/>
        </p:spPr>
        <p:style>
          <a:lnRef idx="1">
            <a:schemeClr val="accent1"/>
          </a:lnRef>
          <a:fillRef idx="0">
            <a:schemeClr val="accent1"/>
          </a:fillRef>
          <a:effectRef idx="0">
            <a:schemeClr val="accent1"/>
          </a:effectRef>
          <a:fontRef idx="minor">
            <a:schemeClr val="tx1"/>
          </a:fontRef>
        </p:style>
      </p:cxnSp>
      <p:sp useBgFill="1">
        <p:nvSpPr>
          <p:cNvPr id="12" name="Rectangle 11">
            <a:extLst>
              <a:ext uri="{FF2B5EF4-FFF2-40B4-BE49-F238E27FC236}">
                <a16:creationId xmlns:a16="http://schemas.microsoft.com/office/drawing/2014/main" id="{744CAA32-F237-419C-A2DD-43C28D920D3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Content Placeholder 4">
            <a:extLst>
              <a:ext uri="{FF2B5EF4-FFF2-40B4-BE49-F238E27FC236}">
                <a16:creationId xmlns:a16="http://schemas.microsoft.com/office/drawing/2014/main" id="{FFDAB016-BB15-401C-B33E-5B5C10610675}"/>
              </a:ext>
            </a:extLst>
          </p:cNvPr>
          <p:cNvPicPr>
            <a:picLocks noGrp="1" noChangeAspect="1"/>
          </p:cNvPicPr>
          <p:nvPr>
            <p:ph sz="half" idx="1"/>
          </p:nvPr>
        </p:nvPicPr>
        <p:blipFill>
          <a:blip r:embed="rId3">
            <a:extLst>
              <a:ext uri="{28A0092B-C50C-407E-A947-70E740481C1C}">
                <a14:useLocalDpi xmlns:a14="http://schemas.microsoft.com/office/drawing/2010/main" val="0"/>
              </a:ext>
              <a:ext uri="{837473B0-CC2E-450A-ABE3-18F120FF3D39}">
                <a1611:picAttrSrcUrl xmlns:a1611="http://schemas.microsoft.com/office/drawing/2016/11/main" r:id="rId4"/>
              </a:ext>
            </a:extLst>
          </a:blip>
          <a:srcRect l="25600" r="25600"/>
          <a:stretch/>
        </p:blipFill>
        <p:spPr>
          <a:xfrm>
            <a:off x="196645" y="590077"/>
            <a:ext cx="3903406" cy="5159214"/>
          </a:xfrm>
          <a:prstGeom prst="rect">
            <a:avLst/>
          </a:prstGeom>
          <a:effectLst>
            <a:softEdge rad="330200"/>
          </a:effectLst>
          <a:scene3d>
            <a:camera prst="orthographicFront"/>
            <a:lightRig rig="flood" dir="t"/>
          </a:scene3d>
        </p:spPr>
      </p:pic>
      <p:cxnSp>
        <p:nvCxnSpPr>
          <p:cNvPr id="14" name="Straight Connector 13">
            <a:extLst>
              <a:ext uri="{FF2B5EF4-FFF2-40B4-BE49-F238E27FC236}">
                <a16:creationId xmlns:a16="http://schemas.microsoft.com/office/drawing/2014/main" id="{08052531-D50B-3899-B150-D05525F4F2BC}"/>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V="1">
            <a:off x="0" y="6267922"/>
            <a:ext cx="4416552" cy="1"/>
          </a:xfrm>
          <a:prstGeom prst="line">
            <a:avLst/>
          </a:prstGeom>
          <a:ln w="76200"/>
        </p:spPr>
        <p:style>
          <a:lnRef idx="1">
            <a:schemeClr val="accent1"/>
          </a:lnRef>
          <a:fillRef idx="0">
            <a:schemeClr val="accent1"/>
          </a:fillRef>
          <a:effectRef idx="0">
            <a:schemeClr val="accent1"/>
          </a:effectRef>
          <a:fontRef idx="minor">
            <a:schemeClr val="tx1"/>
          </a:fontRef>
        </p:style>
      </p:cxnSp>
      <p:sp>
        <p:nvSpPr>
          <p:cNvPr id="2" name="Title 1">
            <a:extLst>
              <a:ext uri="{FF2B5EF4-FFF2-40B4-BE49-F238E27FC236}">
                <a16:creationId xmlns:a16="http://schemas.microsoft.com/office/drawing/2014/main" id="{ACEBA238-BD8C-78DF-7897-1B172010CB39}"/>
              </a:ext>
            </a:extLst>
          </p:cNvPr>
          <p:cNvSpPr>
            <a:spLocks noGrp="1"/>
          </p:cNvSpPr>
          <p:nvPr>
            <p:ph type="title"/>
          </p:nvPr>
        </p:nvSpPr>
        <p:spPr>
          <a:xfrm>
            <a:off x="4416552" y="914400"/>
            <a:ext cx="7411654" cy="511277"/>
          </a:xfrm>
        </p:spPr>
        <p:txBody>
          <a:bodyPr vert="horz" lIns="91440" tIns="45720" rIns="91440" bIns="45720" rtlCol="0" anchor="t">
            <a:normAutofit/>
          </a:bodyPr>
          <a:lstStyle/>
          <a:p>
            <a:r>
              <a:rPr lang="en-US" sz="2800" b="1" dirty="0"/>
              <a:t>On Whose Knowledge do we Rely?</a:t>
            </a:r>
          </a:p>
        </p:txBody>
      </p:sp>
      <p:sp>
        <p:nvSpPr>
          <p:cNvPr id="4" name="Content Placeholder 3">
            <a:extLst>
              <a:ext uri="{FF2B5EF4-FFF2-40B4-BE49-F238E27FC236}">
                <a16:creationId xmlns:a16="http://schemas.microsoft.com/office/drawing/2014/main" id="{390199A3-3F1E-D5D4-74C5-7365924CEF3C}"/>
              </a:ext>
            </a:extLst>
          </p:cNvPr>
          <p:cNvSpPr>
            <a:spLocks noGrp="1"/>
          </p:cNvSpPr>
          <p:nvPr>
            <p:ph sz="half" idx="2"/>
            <p:extLst>
              <p:ext uri="{E7BDC344-281C-4309-B0C6-D0EE65EED2A8}">
                <p202:designPr xmlns:p202="http://schemas.microsoft.com/office/powerpoint/2020/02/main">
                  <p202:designTagLst>
                    <p202:designTag name="ARCH:1:CLS" val="InformationBlock"/>
                    <p202:designTag name="ARCH:1:VSVAR" val="TitledTextBox"/>
                  </p202:designTagLst>
                </p202:designPr>
              </p:ext>
            </p:extLst>
          </p:nvPr>
        </p:nvSpPr>
        <p:spPr>
          <a:xfrm>
            <a:off x="4416552" y="2142528"/>
            <a:ext cx="7114458" cy="2572944"/>
          </a:xfrm>
        </p:spPr>
        <p:txBody>
          <a:bodyPr>
            <a:normAutofit/>
          </a:bodyPr>
          <a:lstStyle/>
          <a:p>
            <a:pPr marL="0" indent="0">
              <a:spcBef>
                <a:spcPts val="2500"/>
              </a:spcBef>
              <a:buNone/>
            </a:pPr>
            <a:r>
              <a:rPr lang="en-US" sz="2400" b="1" dirty="0"/>
              <a:t>There is a place void of stars in the North</a:t>
            </a:r>
          </a:p>
          <a:p>
            <a:pPr marL="0" indent="0">
              <a:spcBef>
                <a:spcPts val="2500"/>
              </a:spcBef>
              <a:buNone/>
            </a:pPr>
            <a:r>
              <a:rPr lang="en-US" sz="2400" dirty="0"/>
              <a:t>Confirmed by Science in the 1800’s</a:t>
            </a:r>
          </a:p>
          <a:p>
            <a:pPr marL="0" indent="0">
              <a:spcBef>
                <a:spcPts val="2500"/>
              </a:spcBef>
              <a:buNone/>
            </a:pPr>
            <a:r>
              <a:rPr lang="en-US" sz="2400" dirty="0"/>
              <a:t>Confirmed by God in Job 26:7</a:t>
            </a:r>
            <a:br>
              <a:rPr lang="en-US" sz="2400" dirty="0"/>
            </a:br>
            <a:r>
              <a:rPr lang="en-US" sz="2400" i="1" dirty="0"/>
              <a:t>He stretches out the north over the void and hangs the earth on nothing.</a:t>
            </a:r>
          </a:p>
        </p:txBody>
      </p:sp>
    </p:spTree>
    <p:extLst>
      <p:ext uri="{BB962C8B-B14F-4D97-AF65-F5344CB8AC3E}">
        <p14:creationId xmlns:p14="http://schemas.microsoft.com/office/powerpoint/2010/main" val="354130960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grpId="0" nodeType="after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p:cTn id="7" dur="1000" fill="hold"/>
                                        <p:tgtEl>
                                          <p:spTgt spid="4">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4">
                                            <p:txEl>
                                              <p:pRg st="0" end="0"/>
                                            </p:txEl>
                                          </p:spTgt>
                                        </p:tgtEl>
                                        <p:attrNameLst>
                                          <p:attrName>ppt_h</p:attrName>
                                        </p:attrNameLst>
                                      </p:cBhvr>
                                      <p:tavLst>
                                        <p:tav tm="0">
                                          <p:val>
                                            <p:fltVal val="0"/>
                                          </p:val>
                                        </p:tav>
                                        <p:tav tm="100000">
                                          <p:val>
                                            <p:strVal val="#ppt_h"/>
                                          </p:val>
                                        </p:tav>
                                      </p:tavLst>
                                    </p:anim>
                                    <p:animEffect transition="in" filter="fade">
                                      <p:cBhvr>
                                        <p:cTn id="9" dur="1000"/>
                                        <p:tgtEl>
                                          <p:spTgt spid="4">
                                            <p:txEl>
                                              <p:pRg st="0" end="0"/>
                                            </p:txEl>
                                          </p:spTgt>
                                        </p:tgtEl>
                                      </p:cBhvr>
                                    </p:animEffect>
                                  </p:childTnLst>
                                </p:cTn>
                              </p:par>
                            </p:childTnLst>
                          </p:cTn>
                        </p:par>
                        <p:par>
                          <p:cTn id="10" fill="hold">
                            <p:stCondLst>
                              <p:cond delay="1000"/>
                            </p:stCondLst>
                            <p:childTnLst>
                              <p:par>
                                <p:cTn id="11" presetID="53" presetClass="entr" presetSubtype="16" fill="hold" grpId="0" nodeType="afterEffect">
                                  <p:stCondLst>
                                    <p:cond delay="0"/>
                                  </p:stCondLst>
                                  <p:childTnLst>
                                    <p:set>
                                      <p:cBhvr>
                                        <p:cTn id="12" dur="1" fill="hold">
                                          <p:stCondLst>
                                            <p:cond delay="0"/>
                                          </p:stCondLst>
                                        </p:cTn>
                                        <p:tgtEl>
                                          <p:spTgt spid="4">
                                            <p:txEl>
                                              <p:pRg st="1" end="1"/>
                                            </p:txEl>
                                          </p:spTgt>
                                        </p:tgtEl>
                                        <p:attrNameLst>
                                          <p:attrName>style.visibility</p:attrName>
                                        </p:attrNameLst>
                                      </p:cBhvr>
                                      <p:to>
                                        <p:strVal val="visible"/>
                                      </p:to>
                                    </p:set>
                                    <p:anim calcmode="lin" valueType="num">
                                      <p:cBhvr>
                                        <p:cTn id="13" dur="1000" fill="hold"/>
                                        <p:tgtEl>
                                          <p:spTgt spid="4">
                                            <p:txEl>
                                              <p:pRg st="1" end="1"/>
                                            </p:txEl>
                                          </p:spTgt>
                                        </p:tgtEl>
                                        <p:attrNameLst>
                                          <p:attrName>ppt_w</p:attrName>
                                        </p:attrNameLst>
                                      </p:cBhvr>
                                      <p:tavLst>
                                        <p:tav tm="0">
                                          <p:val>
                                            <p:fltVal val="0"/>
                                          </p:val>
                                        </p:tav>
                                        <p:tav tm="100000">
                                          <p:val>
                                            <p:strVal val="#ppt_w"/>
                                          </p:val>
                                        </p:tav>
                                      </p:tavLst>
                                    </p:anim>
                                    <p:anim calcmode="lin" valueType="num">
                                      <p:cBhvr>
                                        <p:cTn id="14" dur="1000" fill="hold"/>
                                        <p:tgtEl>
                                          <p:spTgt spid="4">
                                            <p:txEl>
                                              <p:pRg st="1" end="1"/>
                                            </p:txEl>
                                          </p:spTgt>
                                        </p:tgtEl>
                                        <p:attrNameLst>
                                          <p:attrName>ppt_h</p:attrName>
                                        </p:attrNameLst>
                                      </p:cBhvr>
                                      <p:tavLst>
                                        <p:tav tm="0">
                                          <p:val>
                                            <p:fltVal val="0"/>
                                          </p:val>
                                        </p:tav>
                                        <p:tav tm="100000">
                                          <p:val>
                                            <p:strVal val="#ppt_h"/>
                                          </p:val>
                                        </p:tav>
                                      </p:tavLst>
                                    </p:anim>
                                    <p:animEffect transition="in" filter="fade">
                                      <p:cBhvr>
                                        <p:cTn id="15" dur="1000"/>
                                        <p:tgtEl>
                                          <p:spTgt spid="4">
                                            <p:txEl>
                                              <p:pRg st="1" end="1"/>
                                            </p:txEl>
                                          </p:spTgt>
                                        </p:tgtEl>
                                      </p:cBhvr>
                                    </p:animEffect>
                                  </p:childTnLst>
                                </p:cTn>
                              </p:par>
                            </p:childTnLst>
                          </p:cTn>
                        </p:par>
                        <p:par>
                          <p:cTn id="16" fill="hold">
                            <p:stCondLst>
                              <p:cond delay="2000"/>
                            </p:stCondLst>
                            <p:childTnLst>
                              <p:par>
                                <p:cTn id="17" presetID="53" presetClass="entr" presetSubtype="16" fill="hold" grpId="0" nodeType="afterEffect">
                                  <p:stCondLst>
                                    <p:cond delay="0"/>
                                  </p:stCondLst>
                                  <p:childTnLst>
                                    <p:set>
                                      <p:cBhvr>
                                        <p:cTn id="18" dur="1" fill="hold">
                                          <p:stCondLst>
                                            <p:cond delay="0"/>
                                          </p:stCondLst>
                                        </p:cTn>
                                        <p:tgtEl>
                                          <p:spTgt spid="4">
                                            <p:txEl>
                                              <p:pRg st="2" end="2"/>
                                            </p:txEl>
                                          </p:spTgt>
                                        </p:tgtEl>
                                        <p:attrNameLst>
                                          <p:attrName>style.visibility</p:attrName>
                                        </p:attrNameLst>
                                      </p:cBhvr>
                                      <p:to>
                                        <p:strVal val="visible"/>
                                      </p:to>
                                    </p:set>
                                    <p:anim calcmode="lin" valueType="num">
                                      <p:cBhvr>
                                        <p:cTn id="19" dur="1000" fill="hold"/>
                                        <p:tgtEl>
                                          <p:spTgt spid="4">
                                            <p:txEl>
                                              <p:pRg st="2" end="2"/>
                                            </p:txEl>
                                          </p:spTgt>
                                        </p:tgtEl>
                                        <p:attrNameLst>
                                          <p:attrName>ppt_w</p:attrName>
                                        </p:attrNameLst>
                                      </p:cBhvr>
                                      <p:tavLst>
                                        <p:tav tm="0">
                                          <p:val>
                                            <p:fltVal val="0"/>
                                          </p:val>
                                        </p:tav>
                                        <p:tav tm="100000">
                                          <p:val>
                                            <p:strVal val="#ppt_w"/>
                                          </p:val>
                                        </p:tav>
                                      </p:tavLst>
                                    </p:anim>
                                    <p:anim calcmode="lin" valueType="num">
                                      <p:cBhvr>
                                        <p:cTn id="20" dur="1000" fill="hold"/>
                                        <p:tgtEl>
                                          <p:spTgt spid="4">
                                            <p:txEl>
                                              <p:pRg st="2" end="2"/>
                                            </p:txEl>
                                          </p:spTgt>
                                        </p:tgtEl>
                                        <p:attrNameLst>
                                          <p:attrName>ppt_h</p:attrName>
                                        </p:attrNameLst>
                                      </p:cBhvr>
                                      <p:tavLst>
                                        <p:tav tm="0">
                                          <p:val>
                                            <p:fltVal val="0"/>
                                          </p:val>
                                        </p:tav>
                                        <p:tav tm="100000">
                                          <p:val>
                                            <p:strVal val="#ppt_h"/>
                                          </p:val>
                                        </p:tav>
                                      </p:tavLst>
                                    </p:anim>
                                    <p:animEffect transition="in" filter="fade">
                                      <p:cBhvr>
                                        <p:cTn id="21" dur="1000"/>
                                        <p:tgtEl>
                                          <p:spTgt spid="4">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3E9A42A-94F2-444E-99A3-57F967796C2E}"/>
            </a:ext>
          </a:extLst>
        </p:cNvPr>
        <p:cNvGrpSpPr/>
        <p:nvPr/>
      </p:nvGrpSpPr>
      <p:grpSpPr>
        <a:xfrm>
          <a:off x="0" y="0"/>
          <a:ext cx="0" cy="0"/>
          <a:chOff x="0" y="0"/>
          <a:chExt cx="0" cy="0"/>
        </a:xfrm>
      </p:grpSpPr>
      <p:cxnSp>
        <p:nvCxnSpPr>
          <p:cNvPr id="10" name="Straight Connector 9">
            <a:extLst>
              <a:ext uri="{FF2B5EF4-FFF2-40B4-BE49-F238E27FC236}">
                <a16:creationId xmlns:a16="http://schemas.microsoft.com/office/drawing/2014/main" id="{BD34FCF6-DA1B-340E-8027-B47791A7E945}"/>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713232" y="1031001"/>
            <a:ext cx="978862" cy="0"/>
          </a:xfrm>
          <a:prstGeom prst="line">
            <a:avLst/>
          </a:prstGeom>
          <a:ln w="76200"/>
        </p:spPr>
        <p:style>
          <a:lnRef idx="1">
            <a:schemeClr val="accent1"/>
          </a:lnRef>
          <a:fillRef idx="0">
            <a:schemeClr val="accent1"/>
          </a:fillRef>
          <a:effectRef idx="0">
            <a:schemeClr val="accent1"/>
          </a:effectRef>
          <a:fontRef idx="minor">
            <a:schemeClr val="tx1"/>
          </a:fontRef>
        </p:style>
      </p:cxnSp>
      <p:sp useBgFill="1">
        <p:nvSpPr>
          <p:cNvPr id="12" name="Rectangle 11">
            <a:extLst>
              <a:ext uri="{FF2B5EF4-FFF2-40B4-BE49-F238E27FC236}">
                <a16:creationId xmlns:a16="http://schemas.microsoft.com/office/drawing/2014/main" id="{B3B34071-82AF-4D4F-A930-B0EA647F41F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Content Placeholder 4">
            <a:extLst>
              <a:ext uri="{FF2B5EF4-FFF2-40B4-BE49-F238E27FC236}">
                <a16:creationId xmlns:a16="http://schemas.microsoft.com/office/drawing/2014/main" id="{4397C6F4-4127-2533-07CA-A674DF96A3E2}"/>
              </a:ext>
            </a:extLst>
          </p:cNvPr>
          <p:cNvPicPr>
            <a:picLocks noGrp="1" noChangeAspect="1"/>
          </p:cNvPicPr>
          <p:nvPr>
            <p:ph sz="half" idx="1"/>
          </p:nvPr>
        </p:nvPicPr>
        <p:blipFill>
          <a:blip r:embed="rId3">
            <a:extLst>
              <a:ext uri="{28A0092B-C50C-407E-A947-70E740481C1C}">
                <a14:useLocalDpi xmlns:a14="http://schemas.microsoft.com/office/drawing/2010/main" val="0"/>
              </a:ext>
              <a:ext uri="{837473B0-CC2E-450A-ABE3-18F120FF3D39}">
                <a1611:picAttrSrcUrl xmlns:a1611="http://schemas.microsoft.com/office/drawing/2016/11/main" r:id="rId4"/>
              </a:ext>
            </a:extLst>
          </a:blip>
          <a:srcRect l="25600" r="25600"/>
          <a:stretch/>
        </p:blipFill>
        <p:spPr>
          <a:xfrm>
            <a:off x="196645" y="590077"/>
            <a:ext cx="3903406" cy="5159214"/>
          </a:xfrm>
          <a:prstGeom prst="rect">
            <a:avLst/>
          </a:prstGeom>
          <a:effectLst>
            <a:softEdge rad="330200"/>
          </a:effectLst>
          <a:scene3d>
            <a:camera prst="orthographicFront"/>
            <a:lightRig rig="flood" dir="t"/>
          </a:scene3d>
        </p:spPr>
      </p:pic>
      <p:cxnSp>
        <p:nvCxnSpPr>
          <p:cNvPr id="14" name="Straight Connector 13">
            <a:extLst>
              <a:ext uri="{FF2B5EF4-FFF2-40B4-BE49-F238E27FC236}">
                <a16:creationId xmlns:a16="http://schemas.microsoft.com/office/drawing/2014/main" id="{E9E0D777-944D-A46A-0A84-CCD13927B981}"/>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V="1">
            <a:off x="0" y="6267922"/>
            <a:ext cx="4416552" cy="1"/>
          </a:xfrm>
          <a:prstGeom prst="line">
            <a:avLst/>
          </a:prstGeom>
          <a:ln w="76200"/>
        </p:spPr>
        <p:style>
          <a:lnRef idx="1">
            <a:schemeClr val="accent1"/>
          </a:lnRef>
          <a:fillRef idx="0">
            <a:schemeClr val="accent1"/>
          </a:fillRef>
          <a:effectRef idx="0">
            <a:schemeClr val="accent1"/>
          </a:effectRef>
          <a:fontRef idx="minor">
            <a:schemeClr val="tx1"/>
          </a:fontRef>
        </p:style>
      </p:cxnSp>
      <p:sp>
        <p:nvSpPr>
          <p:cNvPr id="2" name="Title 1">
            <a:extLst>
              <a:ext uri="{FF2B5EF4-FFF2-40B4-BE49-F238E27FC236}">
                <a16:creationId xmlns:a16="http://schemas.microsoft.com/office/drawing/2014/main" id="{E5334202-9AFA-9275-85D3-FEEF04223DB8}"/>
              </a:ext>
            </a:extLst>
          </p:cNvPr>
          <p:cNvSpPr>
            <a:spLocks noGrp="1"/>
          </p:cNvSpPr>
          <p:nvPr>
            <p:ph type="title"/>
          </p:nvPr>
        </p:nvSpPr>
        <p:spPr>
          <a:xfrm>
            <a:off x="4416552" y="914400"/>
            <a:ext cx="7411654" cy="511277"/>
          </a:xfrm>
        </p:spPr>
        <p:txBody>
          <a:bodyPr vert="horz" lIns="91440" tIns="45720" rIns="91440" bIns="45720" rtlCol="0" anchor="t">
            <a:normAutofit/>
          </a:bodyPr>
          <a:lstStyle/>
          <a:p>
            <a:r>
              <a:rPr lang="en-US" sz="2800" b="1" dirty="0"/>
              <a:t>On Whose Knowledge do we Rely?</a:t>
            </a:r>
          </a:p>
        </p:txBody>
      </p:sp>
      <p:sp>
        <p:nvSpPr>
          <p:cNvPr id="4" name="Content Placeholder 3">
            <a:extLst>
              <a:ext uri="{FF2B5EF4-FFF2-40B4-BE49-F238E27FC236}">
                <a16:creationId xmlns:a16="http://schemas.microsoft.com/office/drawing/2014/main" id="{18DCC21A-F363-39E6-C030-18568585DADD}"/>
              </a:ext>
            </a:extLst>
          </p:cNvPr>
          <p:cNvSpPr>
            <a:spLocks noGrp="1"/>
          </p:cNvSpPr>
          <p:nvPr>
            <p:ph sz="half" idx="2"/>
            <p:extLst>
              <p:ext uri="{E7BDC344-281C-4309-B0C6-D0EE65EED2A8}">
                <p202:designPr xmlns:p202="http://schemas.microsoft.com/office/powerpoint/2020/02/main">
                  <p202:designTagLst>
                    <p202:designTag name="ARCH:1:CLS" val="InformationBlock"/>
                    <p202:designTag name="ARCH:1:VSVAR" val="TitledTextBox"/>
                  </p202:designTagLst>
                </p202:designPr>
              </p:ext>
            </p:extLst>
          </p:nvPr>
        </p:nvSpPr>
        <p:spPr>
          <a:xfrm>
            <a:off x="4416552" y="2142528"/>
            <a:ext cx="7114458" cy="2572944"/>
          </a:xfrm>
        </p:spPr>
        <p:txBody>
          <a:bodyPr>
            <a:normAutofit/>
          </a:bodyPr>
          <a:lstStyle/>
          <a:p>
            <a:pPr marL="0" indent="0">
              <a:spcBef>
                <a:spcPts val="2500"/>
              </a:spcBef>
              <a:buNone/>
            </a:pPr>
            <a:r>
              <a:rPr lang="en-US" sz="2400" b="1" dirty="0"/>
              <a:t>The earth is held in place by invisible forces</a:t>
            </a:r>
          </a:p>
          <a:p>
            <a:pPr marL="0" indent="0">
              <a:spcBef>
                <a:spcPts val="2500"/>
              </a:spcBef>
              <a:buNone/>
            </a:pPr>
            <a:r>
              <a:rPr lang="en-US" sz="2400" dirty="0"/>
              <a:t>Confirmed by Science in the 1600’s</a:t>
            </a:r>
          </a:p>
          <a:p>
            <a:pPr marL="0" indent="0">
              <a:spcBef>
                <a:spcPts val="2500"/>
              </a:spcBef>
              <a:buNone/>
            </a:pPr>
            <a:r>
              <a:rPr lang="en-US" sz="2400" dirty="0"/>
              <a:t>Confirmed by God in Job 26:7</a:t>
            </a:r>
            <a:br>
              <a:rPr lang="en-US" sz="2400" dirty="0"/>
            </a:br>
            <a:r>
              <a:rPr lang="en-US" sz="2400" i="1" dirty="0"/>
              <a:t>He stretches out the north over the void and hangs the earth on nothing.</a:t>
            </a:r>
          </a:p>
        </p:txBody>
      </p:sp>
    </p:spTree>
    <p:extLst>
      <p:ext uri="{BB962C8B-B14F-4D97-AF65-F5344CB8AC3E}">
        <p14:creationId xmlns:p14="http://schemas.microsoft.com/office/powerpoint/2010/main" val="129963013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grpId="0" nodeType="after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p:cTn id="7" dur="1000" fill="hold"/>
                                        <p:tgtEl>
                                          <p:spTgt spid="4">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4">
                                            <p:txEl>
                                              <p:pRg st="0" end="0"/>
                                            </p:txEl>
                                          </p:spTgt>
                                        </p:tgtEl>
                                        <p:attrNameLst>
                                          <p:attrName>ppt_h</p:attrName>
                                        </p:attrNameLst>
                                      </p:cBhvr>
                                      <p:tavLst>
                                        <p:tav tm="0">
                                          <p:val>
                                            <p:fltVal val="0"/>
                                          </p:val>
                                        </p:tav>
                                        <p:tav tm="100000">
                                          <p:val>
                                            <p:strVal val="#ppt_h"/>
                                          </p:val>
                                        </p:tav>
                                      </p:tavLst>
                                    </p:anim>
                                    <p:animEffect transition="in" filter="fade">
                                      <p:cBhvr>
                                        <p:cTn id="9" dur="1000"/>
                                        <p:tgtEl>
                                          <p:spTgt spid="4">
                                            <p:txEl>
                                              <p:pRg st="0" end="0"/>
                                            </p:txEl>
                                          </p:spTgt>
                                        </p:tgtEl>
                                      </p:cBhvr>
                                    </p:animEffect>
                                  </p:childTnLst>
                                </p:cTn>
                              </p:par>
                            </p:childTnLst>
                          </p:cTn>
                        </p:par>
                        <p:par>
                          <p:cTn id="10" fill="hold">
                            <p:stCondLst>
                              <p:cond delay="1000"/>
                            </p:stCondLst>
                            <p:childTnLst>
                              <p:par>
                                <p:cTn id="11" presetID="53" presetClass="entr" presetSubtype="16" fill="hold" grpId="0" nodeType="afterEffect">
                                  <p:stCondLst>
                                    <p:cond delay="0"/>
                                  </p:stCondLst>
                                  <p:childTnLst>
                                    <p:set>
                                      <p:cBhvr>
                                        <p:cTn id="12" dur="1" fill="hold">
                                          <p:stCondLst>
                                            <p:cond delay="0"/>
                                          </p:stCondLst>
                                        </p:cTn>
                                        <p:tgtEl>
                                          <p:spTgt spid="4">
                                            <p:txEl>
                                              <p:pRg st="1" end="1"/>
                                            </p:txEl>
                                          </p:spTgt>
                                        </p:tgtEl>
                                        <p:attrNameLst>
                                          <p:attrName>style.visibility</p:attrName>
                                        </p:attrNameLst>
                                      </p:cBhvr>
                                      <p:to>
                                        <p:strVal val="visible"/>
                                      </p:to>
                                    </p:set>
                                    <p:anim calcmode="lin" valueType="num">
                                      <p:cBhvr>
                                        <p:cTn id="13" dur="1000" fill="hold"/>
                                        <p:tgtEl>
                                          <p:spTgt spid="4">
                                            <p:txEl>
                                              <p:pRg st="1" end="1"/>
                                            </p:txEl>
                                          </p:spTgt>
                                        </p:tgtEl>
                                        <p:attrNameLst>
                                          <p:attrName>ppt_w</p:attrName>
                                        </p:attrNameLst>
                                      </p:cBhvr>
                                      <p:tavLst>
                                        <p:tav tm="0">
                                          <p:val>
                                            <p:fltVal val="0"/>
                                          </p:val>
                                        </p:tav>
                                        <p:tav tm="100000">
                                          <p:val>
                                            <p:strVal val="#ppt_w"/>
                                          </p:val>
                                        </p:tav>
                                      </p:tavLst>
                                    </p:anim>
                                    <p:anim calcmode="lin" valueType="num">
                                      <p:cBhvr>
                                        <p:cTn id="14" dur="1000" fill="hold"/>
                                        <p:tgtEl>
                                          <p:spTgt spid="4">
                                            <p:txEl>
                                              <p:pRg st="1" end="1"/>
                                            </p:txEl>
                                          </p:spTgt>
                                        </p:tgtEl>
                                        <p:attrNameLst>
                                          <p:attrName>ppt_h</p:attrName>
                                        </p:attrNameLst>
                                      </p:cBhvr>
                                      <p:tavLst>
                                        <p:tav tm="0">
                                          <p:val>
                                            <p:fltVal val="0"/>
                                          </p:val>
                                        </p:tav>
                                        <p:tav tm="100000">
                                          <p:val>
                                            <p:strVal val="#ppt_h"/>
                                          </p:val>
                                        </p:tav>
                                      </p:tavLst>
                                    </p:anim>
                                    <p:animEffect transition="in" filter="fade">
                                      <p:cBhvr>
                                        <p:cTn id="15" dur="1000"/>
                                        <p:tgtEl>
                                          <p:spTgt spid="4">
                                            <p:txEl>
                                              <p:pRg st="1" end="1"/>
                                            </p:txEl>
                                          </p:spTgt>
                                        </p:tgtEl>
                                      </p:cBhvr>
                                    </p:animEffect>
                                  </p:childTnLst>
                                </p:cTn>
                              </p:par>
                            </p:childTnLst>
                          </p:cTn>
                        </p:par>
                        <p:par>
                          <p:cTn id="16" fill="hold">
                            <p:stCondLst>
                              <p:cond delay="2000"/>
                            </p:stCondLst>
                            <p:childTnLst>
                              <p:par>
                                <p:cTn id="17" presetID="53" presetClass="entr" presetSubtype="16" fill="hold" grpId="0" nodeType="afterEffect">
                                  <p:stCondLst>
                                    <p:cond delay="0"/>
                                  </p:stCondLst>
                                  <p:childTnLst>
                                    <p:set>
                                      <p:cBhvr>
                                        <p:cTn id="18" dur="1" fill="hold">
                                          <p:stCondLst>
                                            <p:cond delay="0"/>
                                          </p:stCondLst>
                                        </p:cTn>
                                        <p:tgtEl>
                                          <p:spTgt spid="4">
                                            <p:txEl>
                                              <p:pRg st="2" end="2"/>
                                            </p:txEl>
                                          </p:spTgt>
                                        </p:tgtEl>
                                        <p:attrNameLst>
                                          <p:attrName>style.visibility</p:attrName>
                                        </p:attrNameLst>
                                      </p:cBhvr>
                                      <p:to>
                                        <p:strVal val="visible"/>
                                      </p:to>
                                    </p:set>
                                    <p:anim calcmode="lin" valueType="num">
                                      <p:cBhvr>
                                        <p:cTn id="19" dur="1000" fill="hold"/>
                                        <p:tgtEl>
                                          <p:spTgt spid="4">
                                            <p:txEl>
                                              <p:pRg st="2" end="2"/>
                                            </p:txEl>
                                          </p:spTgt>
                                        </p:tgtEl>
                                        <p:attrNameLst>
                                          <p:attrName>ppt_w</p:attrName>
                                        </p:attrNameLst>
                                      </p:cBhvr>
                                      <p:tavLst>
                                        <p:tav tm="0">
                                          <p:val>
                                            <p:fltVal val="0"/>
                                          </p:val>
                                        </p:tav>
                                        <p:tav tm="100000">
                                          <p:val>
                                            <p:strVal val="#ppt_w"/>
                                          </p:val>
                                        </p:tav>
                                      </p:tavLst>
                                    </p:anim>
                                    <p:anim calcmode="lin" valueType="num">
                                      <p:cBhvr>
                                        <p:cTn id="20" dur="1000" fill="hold"/>
                                        <p:tgtEl>
                                          <p:spTgt spid="4">
                                            <p:txEl>
                                              <p:pRg st="2" end="2"/>
                                            </p:txEl>
                                          </p:spTgt>
                                        </p:tgtEl>
                                        <p:attrNameLst>
                                          <p:attrName>ppt_h</p:attrName>
                                        </p:attrNameLst>
                                      </p:cBhvr>
                                      <p:tavLst>
                                        <p:tav tm="0">
                                          <p:val>
                                            <p:fltVal val="0"/>
                                          </p:val>
                                        </p:tav>
                                        <p:tav tm="100000">
                                          <p:val>
                                            <p:strVal val="#ppt_h"/>
                                          </p:val>
                                        </p:tav>
                                      </p:tavLst>
                                    </p:anim>
                                    <p:animEffect transition="in" filter="fade">
                                      <p:cBhvr>
                                        <p:cTn id="21" dur="1000"/>
                                        <p:tgtEl>
                                          <p:spTgt spid="4">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22B7569-0648-0FBC-6A9A-9B334CC73376}"/>
            </a:ext>
          </a:extLst>
        </p:cNvPr>
        <p:cNvGrpSpPr/>
        <p:nvPr/>
      </p:nvGrpSpPr>
      <p:grpSpPr>
        <a:xfrm>
          <a:off x="0" y="0"/>
          <a:ext cx="0" cy="0"/>
          <a:chOff x="0" y="0"/>
          <a:chExt cx="0" cy="0"/>
        </a:xfrm>
      </p:grpSpPr>
      <p:cxnSp>
        <p:nvCxnSpPr>
          <p:cNvPr id="10" name="Straight Connector 9">
            <a:extLst>
              <a:ext uri="{FF2B5EF4-FFF2-40B4-BE49-F238E27FC236}">
                <a16:creationId xmlns:a16="http://schemas.microsoft.com/office/drawing/2014/main" id="{58C519AF-5519-F17C-3B4D-76221DA1A64D}"/>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713232" y="1031001"/>
            <a:ext cx="978862" cy="0"/>
          </a:xfrm>
          <a:prstGeom prst="line">
            <a:avLst/>
          </a:prstGeom>
          <a:ln w="76200"/>
        </p:spPr>
        <p:style>
          <a:lnRef idx="1">
            <a:schemeClr val="accent1"/>
          </a:lnRef>
          <a:fillRef idx="0">
            <a:schemeClr val="accent1"/>
          </a:fillRef>
          <a:effectRef idx="0">
            <a:schemeClr val="accent1"/>
          </a:effectRef>
          <a:fontRef idx="minor">
            <a:schemeClr val="tx1"/>
          </a:fontRef>
        </p:style>
      </p:cxnSp>
      <p:sp useBgFill="1">
        <p:nvSpPr>
          <p:cNvPr id="12" name="Rectangle 11">
            <a:extLst>
              <a:ext uri="{FF2B5EF4-FFF2-40B4-BE49-F238E27FC236}">
                <a16:creationId xmlns:a16="http://schemas.microsoft.com/office/drawing/2014/main" id="{3EB2BEEB-D63A-6B07-C8F3-57434D149C5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Content Placeholder 4">
            <a:extLst>
              <a:ext uri="{FF2B5EF4-FFF2-40B4-BE49-F238E27FC236}">
                <a16:creationId xmlns:a16="http://schemas.microsoft.com/office/drawing/2014/main" id="{15B529EF-8630-79AF-5E1F-91AA92761C89}"/>
              </a:ext>
            </a:extLst>
          </p:cNvPr>
          <p:cNvPicPr>
            <a:picLocks noGrp="1" noChangeAspect="1"/>
          </p:cNvPicPr>
          <p:nvPr>
            <p:ph sz="half" idx="1"/>
          </p:nvPr>
        </p:nvPicPr>
        <p:blipFill>
          <a:blip r:embed="rId3">
            <a:extLst>
              <a:ext uri="{28A0092B-C50C-407E-A947-70E740481C1C}">
                <a14:useLocalDpi xmlns:a14="http://schemas.microsoft.com/office/drawing/2010/main" val="0"/>
              </a:ext>
              <a:ext uri="{837473B0-CC2E-450A-ABE3-18F120FF3D39}">
                <a1611:picAttrSrcUrl xmlns:a1611="http://schemas.microsoft.com/office/drawing/2016/11/main" r:id="rId4"/>
              </a:ext>
            </a:extLst>
          </a:blip>
          <a:srcRect l="25600" r="25600"/>
          <a:stretch/>
        </p:blipFill>
        <p:spPr>
          <a:xfrm>
            <a:off x="196645" y="590077"/>
            <a:ext cx="3903406" cy="5159214"/>
          </a:xfrm>
          <a:prstGeom prst="rect">
            <a:avLst/>
          </a:prstGeom>
          <a:effectLst>
            <a:softEdge rad="330200"/>
          </a:effectLst>
          <a:scene3d>
            <a:camera prst="orthographicFront"/>
            <a:lightRig rig="flood" dir="t"/>
          </a:scene3d>
        </p:spPr>
      </p:pic>
      <p:cxnSp>
        <p:nvCxnSpPr>
          <p:cNvPr id="14" name="Straight Connector 13">
            <a:extLst>
              <a:ext uri="{FF2B5EF4-FFF2-40B4-BE49-F238E27FC236}">
                <a16:creationId xmlns:a16="http://schemas.microsoft.com/office/drawing/2014/main" id="{D2683DE6-FF07-2940-0314-3D5D4EBDA35B}"/>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V="1">
            <a:off x="0" y="6267922"/>
            <a:ext cx="4416552" cy="1"/>
          </a:xfrm>
          <a:prstGeom prst="line">
            <a:avLst/>
          </a:prstGeom>
          <a:ln w="76200"/>
        </p:spPr>
        <p:style>
          <a:lnRef idx="1">
            <a:schemeClr val="accent1"/>
          </a:lnRef>
          <a:fillRef idx="0">
            <a:schemeClr val="accent1"/>
          </a:fillRef>
          <a:effectRef idx="0">
            <a:schemeClr val="accent1"/>
          </a:effectRef>
          <a:fontRef idx="minor">
            <a:schemeClr val="tx1"/>
          </a:fontRef>
        </p:style>
      </p:cxnSp>
      <p:sp>
        <p:nvSpPr>
          <p:cNvPr id="2" name="Title 1">
            <a:extLst>
              <a:ext uri="{FF2B5EF4-FFF2-40B4-BE49-F238E27FC236}">
                <a16:creationId xmlns:a16="http://schemas.microsoft.com/office/drawing/2014/main" id="{337C804C-084A-10CD-6D09-EC8290720E8D}"/>
              </a:ext>
            </a:extLst>
          </p:cNvPr>
          <p:cNvSpPr>
            <a:spLocks noGrp="1"/>
          </p:cNvSpPr>
          <p:nvPr>
            <p:ph type="title"/>
          </p:nvPr>
        </p:nvSpPr>
        <p:spPr>
          <a:xfrm>
            <a:off x="4416552" y="914400"/>
            <a:ext cx="7411654" cy="511277"/>
          </a:xfrm>
        </p:spPr>
        <p:txBody>
          <a:bodyPr vert="horz" lIns="91440" tIns="45720" rIns="91440" bIns="45720" rtlCol="0" anchor="t">
            <a:normAutofit/>
          </a:bodyPr>
          <a:lstStyle/>
          <a:p>
            <a:r>
              <a:rPr lang="en-US" sz="2800" b="1" dirty="0"/>
              <a:t>On Whose Knowledge do we Rely?</a:t>
            </a:r>
          </a:p>
        </p:txBody>
      </p:sp>
      <p:sp>
        <p:nvSpPr>
          <p:cNvPr id="4" name="Content Placeholder 3">
            <a:extLst>
              <a:ext uri="{FF2B5EF4-FFF2-40B4-BE49-F238E27FC236}">
                <a16:creationId xmlns:a16="http://schemas.microsoft.com/office/drawing/2014/main" id="{A4F897A3-4621-C291-053F-306A5BB5DDA0}"/>
              </a:ext>
            </a:extLst>
          </p:cNvPr>
          <p:cNvSpPr>
            <a:spLocks noGrp="1"/>
          </p:cNvSpPr>
          <p:nvPr>
            <p:ph sz="half" idx="2"/>
            <p:extLst>
              <p:ext uri="{E7BDC344-281C-4309-B0C6-D0EE65EED2A8}">
                <p202:designPr xmlns:p202="http://schemas.microsoft.com/office/powerpoint/2020/02/main">
                  <p202:designTagLst>
                    <p202:designTag name="ARCH:1:CLS" val="InformationBlock"/>
                    <p202:designTag name="ARCH:1:VSVAR" val="TitledTextBox"/>
                  </p202:designTagLst>
                </p202:designPr>
              </p:ext>
            </p:extLst>
          </p:nvPr>
        </p:nvSpPr>
        <p:spPr>
          <a:xfrm>
            <a:off x="4416552" y="2142528"/>
            <a:ext cx="7114458" cy="2572944"/>
          </a:xfrm>
        </p:spPr>
        <p:txBody>
          <a:bodyPr>
            <a:normAutofit fontScale="92500" lnSpcReduction="10000"/>
          </a:bodyPr>
          <a:lstStyle/>
          <a:p>
            <a:pPr marL="0" indent="0">
              <a:spcBef>
                <a:spcPts val="2500"/>
              </a:spcBef>
              <a:buNone/>
            </a:pPr>
            <a:r>
              <a:rPr lang="en-US" sz="2600" b="1" dirty="0"/>
              <a:t>The earth is round</a:t>
            </a:r>
          </a:p>
          <a:p>
            <a:pPr marL="0" indent="0">
              <a:spcBef>
                <a:spcPts val="2500"/>
              </a:spcBef>
              <a:buNone/>
            </a:pPr>
            <a:r>
              <a:rPr lang="en-US" sz="2600" dirty="0"/>
              <a:t>Confirmed by Science in the 1400’s</a:t>
            </a:r>
          </a:p>
          <a:p>
            <a:pPr marL="0" indent="0">
              <a:spcBef>
                <a:spcPts val="2500"/>
              </a:spcBef>
              <a:buNone/>
            </a:pPr>
            <a:r>
              <a:rPr lang="en-US" sz="2600" dirty="0"/>
              <a:t>Confirmed by God in Isaiah 40:22</a:t>
            </a:r>
            <a:br>
              <a:rPr lang="en-US" sz="2600" dirty="0"/>
            </a:br>
            <a:r>
              <a:rPr lang="en-US" sz="2600" i="1" dirty="0"/>
              <a:t>It is He who sits above the circle of the earth, … who stretches out the heavens like a curtain, and spreads them like a tent to dwell in</a:t>
            </a:r>
          </a:p>
        </p:txBody>
      </p:sp>
    </p:spTree>
    <p:extLst>
      <p:ext uri="{BB962C8B-B14F-4D97-AF65-F5344CB8AC3E}">
        <p14:creationId xmlns:p14="http://schemas.microsoft.com/office/powerpoint/2010/main" val="377276032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grpId="0" nodeType="after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p:cTn id="7" dur="1000" fill="hold"/>
                                        <p:tgtEl>
                                          <p:spTgt spid="4">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4">
                                            <p:txEl>
                                              <p:pRg st="0" end="0"/>
                                            </p:txEl>
                                          </p:spTgt>
                                        </p:tgtEl>
                                        <p:attrNameLst>
                                          <p:attrName>ppt_h</p:attrName>
                                        </p:attrNameLst>
                                      </p:cBhvr>
                                      <p:tavLst>
                                        <p:tav tm="0">
                                          <p:val>
                                            <p:fltVal val="0"/>
                                          </p:val>
                                        </p:tav>
                                        <p:tav tm="100000">
                                          <p:val>
                                            <p:strVal val="#ppt_h"/>
                                          </p:val>
                                        </p:tav>
                                      </p:tavLst>
                                    </p:anim>
                                    <p:animEffect transition="in" filter="fade">
                                      <p:cBhvr>
                                        <p:cTn id="9" dur="1000"/>
                                        <p:tgtEl>
                                          <p:spTgt spid="4">
                                            <p:txEl>
                                              <p:pRg st="0" end="0"/>
                                            </p:txEl>
                                          </p:spTgt>
                                        </p:tgtEl>
                                      </p:cBhvr>
                                    </p:animEffect>
                                  </p:childTnLst>
                                </p:cTn>
                              </p:par>
                            </p:childTnLst>
                          </p:cTn>
                        </p:par>
                        <p:par>
                          <p:cTn id="10" fill="hold">
                            <p:stCondLst>
                              <p:cond delay="1000"/>
                            </p:stCondLst>
                            <p:childTnLst>
                              <p:par>
                                <p:cTn id="11" presetID="53" presetClass="entr" presetSubtype="16" fill="hold" grpId="0" nodeType="afterEffect">
                                  <p:stCondLst>
                                    <p:cond delay="0"/>
                                  </p:stCondLst>
                                  <p:childTnLst>
                                    <p:set>
                                      <p:cBhvr>
                                        <p:cTn id="12" dur="1" fill="hold">
                                          <p:stCondLst>
                                            <p:cond delay="0"/>
                                          </p:stCondLst>
                                        </p:cTn>
                                        <p:tgtEl>
                                          <p:spTgt spid="4">
                                            <p:txEl>
                                              <p:pRg st="1" end="1"/>
                                            </p:txEl>
                                          </p:spTgt>
                                        </p:tgtEl>
                                        <p:attrNameLst>
                                          <p:attrName>style.visibility</p:attrName>
                                        </p:attrNameLst>
                                      </p:cBhvr>
                                      <p:to>
                                        <p:strVal val="visible"/>
                                      </p:to>
                                    </p:set>
                                    <p:anim calcmode="lin" valueType="num">
                                      <p:cBhvr>
                                        <p:cTn id="13" dur="1000" fill="hold"/>
                                        <p:tgtEl>
                                          <p:spTgt spid="4">
                                            <p:txEl>
                                              <p:pRg st="1" end="1"/>
                                            </p:txEl>
                                          </p:spTgt>
                                        </p:tgtEl>
                                        <p:attrNameLst>
                                          <p:attrName>ppt_w</p:attrName>
                                        </p:attrNameLst>
                                      </p:cBhvr>
                                      <p:tavLst>
                                        <p:tav tm="0">
                                          <p:val>
                                            <p:fltVal val="0"/>
                                          </p:val>
                                        </p:tav>
                                        <p:tav tm="100000">
                                          <p:val>
                                            <p:strVal val="#ppt_w"/>
                                          </p:val>
                                        </p:tav>
                                      </p:tavLst>
                                    </p:anim>
                                    <p:anim calcmode="lin" valueType="num">
                                      <p:cBhvr>
                                        <p:cTn id="14" dur="1000" fill="hold"/>
                                        <p:tgtEl>
                                          <p:spTgt spid="4">
                                            <p:txEl>
                                              <p:pRg st="1" end="1"/>
                                            </p:txEl>
                                          </p:spTgt>
                                        </p:tgtEl>
                                        <p:attrNameLst>
                                          <p:attrName>ppt_h</p:attrName>
                                        </p:attrNameLst>
                                      </p:cBhvr>
                                      <p:tavLst>
                                        <p:tav tm="0">
                                          <p:val>
                                            <p:fltVal val="0"/>
                                          </p:val>
                                        </p:tav>
                                        <p:tav tm="100000">
                                          <p:val>
                                            <p:strVal val="#ppt_h"/>
                                          </p:val>
                                        </p:tav>
                                      </p:tavLst>
                                    </p:anim>
                                    <p:animEffect transition="in" filter="fade">
                                      <p:cBhvr>
                                        <p:cTn id="15" dur="1000"/>
                                        <p:tgtEl>
                                          <p:spTgt spid="4">
                                            <p:txEl>
                                              <p:pRg st="1" end="1"/>
                                            </p:txEl>
                                          </p:spTgt>
                                        </p:tgtEl>
                                      </p:cBhvr>
                                    </p:animEffect>
                                  </p:childTnLst>
                                </p:cTn>
                              </p:par>
                            </p:childTnLst>
                          </p:cTn>
                        </p:par>
                        <p:par>
                          <p:cTn id="16" fill="hold">
                            <p:stCondLst>
                              <p:cond delay="2000"/>
                            </p:stCondLst>
                            <p:childTnLst>
                              <p:par>
                                <p:cTn id="17" presetID="53" presetClass="entr" presetSubtype="16" fill="hold" grpId="0" nodeType="afterEffect">
                                  <p:stCondLst>
                                    <p:cond delay="0"/>
                                  </p:stCondLst>
                                  <p:childTnLst>
                                    <p:set>
                                      <p:cBhvr>
                                        <p:cTn id="18" dur="1" fill="hold">
                                          <p:stCondLst>
                                            <p:cond delay="0"/>
                                          </p:stCondLst>
                                        </p:cTn>
                                        <p:tgtEl>
                                          <p:spTgt spid="4">
                                            <p:txEl>
                                              <p:pRg st="2" end="2"/>
                                            </p:txEl>
                                          </p:spTgt>
                                        </p:tgtEl>
                                        <p:attrNameLst>
                                          <p:attrName>style.visibility</p:attrName>
                                        </p:attrNameLst>
                                      </p:cBhvr>
                                      <p:to>
                                        <p:strVal val="visible"/>
                                      </p:to>
                                    </p:set>
                                    <p:anim calcmode="lin" valueType="num">
                                      <p:cBhvr>
                                        <p:cTn id="19" dur="1000" fill="hold"/>
                                        <p:tgtEl>
                                          <p:spTgt spid="4">
                                            <p:txEl>
                                              <p:pRg st="2" end="2"/>
                                            </p:txEl>
                                          </p:spTgt>
                                        </p:tgtEl>
                                        <p:attrNameLst>
                                          <p:attrName>ppt_w</p:attrName>
                                        </p:attrNameLst>
                                      </p:cBhvr>
                                      <p:tavLst>
                                        <p:tav tm="0">
                                          <p:val>
                                            <p:fltVal val="0"/>
                                          </p:val>
                                        </p:tav>
                                        <p:tav tm="100000">
                                          <p:val>
                                            <p:strVal val="#ppt_w"/>
                                          </p:val>
                                        </p:tav>
                                      </p:tavLst>
                                    </p:anim>
                                    <p:anim calcmode="lin" valueType="num">
                                      <p:cBhvr>
                                        <p:cTn id="20" dur="1000" fill="hold"/>
                                        <p:tgtEl>
                                          <p:spTgt spid="4">
                                            <p:txEl>
                                              <p:pRg st="2" end="2"/>
                                            </p:txEl>
                                          </p:spTgt>
                                        </p:tgtEl>
                                        <p:attrNameLst>
                                          <p:attrName>ppt_h</p:attrName>
                                        </p:attrNameLst>
                                      </p:cBhvr>
                                      <p:tavLst>
                                        <p:tav tm="0">
                                          <p:val>
                                            <p:fltVal val="0"/>
                                          </p:val>
                                        </p:tav>
                                        <p:tav tm="100000">
                                          <p:val>
                                            <p:strVal val="#ppt_h"/>
                                          </p:val>
                                        </p:tav>
                                      </p:tavLst>
                                    </p:anim>
                                    <p:animEffect transition="in" filter="fade">
                                      <p:cBhvr>
                                        <p:cTn id="21" dur="1000"/>
                                        <p:tgtEl>
                                          <p:spTgt spid="4">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409A71D-A139-DD39-D484-053F1453B886}"/>
            </a:ext>
          </a:extLst>
        </p:cNvPr>
        <p:cNvGrpSpPr/>
        <p:nvPr/>
      </p:nvGrpSpPr>
      <p:grpSpPr>
        <a:xfrm>
          <a:off x="0" y="0"/>
          <a:ext cx="0" cy="0"/>
          <a:chOff x="0" y="0"/>
          <a:chExt cx="0" cy="0"/>
        </a:xfrm>
      </p:grpSpPr>
      <p:cxnSp>
        <p:nvCxnSpPr>
          <p:cNvPr id="10" name="Straight Connector 9">
            <a:extLst>
              <a:ext uri="{FF2B5EF4-FFF2-40B4-BE49-F238E27FC236}">
                <a16:creationId xmlns:a16="http://schemas.microsoft.com/office/drawing/2014/main" id="{31532A35-3F00-5282-E3D7-351E227E3702}"/>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713232" y="1031001"/>
            <a:ext cx="978862" cy="0"/>
          </a:xfrm>
          <a:prstGeom prst="line">
            <a:avLst/>
          </a:prstGeom>
          <a:ln w="76200"/>
        </p:spPr>
        <p:style>
          <a:lnRef idx="1">
            <a:schemeClr val="accent1"/>
          </a:lnRef>
          <a:fillRef idx="0">
            <a:schemeClr val="accent1"/>
          </a:fillRef>
          <a:effectRef idx="0">
            <a:schemeClr val="accent1"/>
          </a:effectRef>
          <a:fontRef idx="minor">
            <a:schemeClr val="tx1"/>
          </a:fontRef>
        </p:style>
      </p:cxnSp>
      <p:sp useBgFill="1">
        <p:nvSpPr>
          <p:cNvPr id="12" name="Rectangle 11">
            <a:extLst>
              <a:ext uri="{FF2B5EF4-FFF2-40B4-BE49-F238E27FC236}">
                <a16:creationId xmlns:a16="http://schemas.microsoft.com/office/drawing/2014/main" id="{E6080138-9C05-DC10-3BED-768173ADB67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Content Placeholder 4">
            <a:extLst>
              <a:ext uri="{FF2B5EF4-FFF2-40B4-BE49-F238E27FC236}">
                <a16:creationId xmlns:a16="http://schemas.microsoft.com/office/drawing/2014/main" id="{2852BCD4-B31E-DAFA-F0BC-CFFACED6B91A}"/>
              </a:ext>
            </a:extLst>
          </p:cNvPr>
          <p:cNvPicPr>
            <a:picLocks noGrp="1" noChangeAspect="1"/>
          </p:cNvPicPr>
          <p:nvPr>
            <p:ph sz="half" idx="1"/>
          </p:nvPr>
        </p:nvPicPr>
        <p:blipFill>
          <a:blip r:embed="rId3">
            <a:extLst>
              <a:ext uri="{28A0092B-C50C-407E-A947-70E740481C1C}">
                <a14:useLocalDpi xmlns:a14="http://schemas.microsoft.com/office/drawing/2010/main" val="0"/>
              </a:ext>
              <a:ext uri="{837473B0-CC2E-450A-ABE3-18F120FF3D39}">
                <a1611:picAttrSrcUrl xmlns:a1611="http://schemas.microsoft.com/office/drawing/2016/11/main" r:id="rId4"/>
              </a:ext>
            </a:extLst>
          </a:blip>
          <a:srcRect l="25600" r="25600"/>
          <a:stretch/>
        </p:blipFill>
        <p:spPr>
          <a:xfrm>
            <a:off x="196645" y="590077"/>
            <a:ext cx="3903406" cy="5159214"/>
          </a:xfrm>
          <a:prstGeom prst="rect">
            <a:avLst/>
          </a:prstGeom>
          <a:effectLst>
            <a:softEdge rad="330200"/>
          </a:effectLst>
          <a:scene3d>
            <a:camera prst="orthographicFront"/>
            <a:lightRig rig="flood" dir="t"/>
          </a:scene3d>
        </p:spPr>
      </p:pic>
      <p:cxnSp>
        <p:nvCxnSpPr>
          <p:cNvPr id="14" name="Straight Connector 13">
            <a:extLst>
              <a:ext uri="{FF2B5EF4-FFF2-40B4-BE49-F238E27FC236}">
                <a16:creationId xmlns:a16="http://schemas.microsoft.com/office/drawing/2014/main" id="{D6CDFFE8-2012-6D3F-3CE0-DE1F634F1E80}"/>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V="1">
            <a:off x="0" y="6267922"/>
            <a:ext cx="4416552" cy="1"/>
          </a:xfrm>
          <a:prstGeom prst="line">
            <a:avLst/>
          </a:prstGeom>
          <a:ln w="76200"/>
        </p:spPr>
        <p:style>
          <a:lnRef idx="1">
            <a:schemeClr val="accent1"/>
          </a:lnRef>
          <a:fillRef idx="0">
            <a:schemeClr val="accent1"/>
          </a:fillRef>
          <a:effectRef idx="0">
            <a:schemeClr val="accent1"/>
          </a:effectRef>
          <a:fontRef idx="minor">
            <a:schemeClr val="tx1"/>
          </a:fontRef>
        </p:style>
      </p:cxnSp>
      <p:sp>
        <p:nvSpPr>
          <p:cNvPr id="2" name="Title 1">
            <a:extLst>
              <a:ext uri="{FF2B5EF4-FFF2-40B4-BE49-F238E27FC236}">
                <a16:creationId xmlns:a16="http://schemas.microsoft.com/office/drawing/2014/main" id="{017A59E3-365B-A23D-13D9-CF353B6973C7}"/>
              </a:ext>
            </a:extLst>
          </p:cNvPr>
          <p:cNvSpPr>
            <a:spLocks noGrp="1"/>
          </p:cNvSpPr>
          <p:nvPr>
            <p:ph type="title"/>
          </p:nvPr>
        </p:nvSpPr>
        <p:spPr>
          <a:xfrm>
            <a:off x="4416552" y="914400"/>
            <a:ext cx="7411654" cy="511277"/>
          </a:xfrm>
        </p:spPr>
        <p:txBody>
          <a:bodyPr vert="horz" lIns="91440" tIns="45720" rIns="91440" bIns="45720" rtlCol="0" anchor="t">
            <a:normAutofit/>
          </a:bodyPr>
          <a:lstStyle/>
          <a:p>
            <a:r>
              <a:rPr lang="en-US" sz="2800" b="1" dirty="0"/>
              <a:t>On Whose Knowledge do we Rely?</a:t>
            </a:r>
          </a:p>
        </p:txBody>
      </p:sp>
      <p:sp>
        <p:nvSpPr>
          <p:cNvPr id="4" name="Content Placeholder 3">
            <a:extLst>
              <a:ext uri="{FF2B5EF4-FFF2-40B4-BE49-F238E27FC236}">
                <a16:creationId xmlns:a16="http://schemas.microsoft.com/office/drawing/2014/main" id="{FC2F893D-55FE-5006-6F9E-C98DD9E75E7A}"/>
              </a:ext>
            </a:extLst>
          </p:cNvPr>
          <p:cNvSpPr>
            <a:spLocks noGrp="1"/>
          </p:cNvSpPr>
          <p:nvPr>
            <p:ph sz="half" idx="2"/>
            <p:extLst>
              <p:ext uri="{E7BDC344-281C-4309-B0C6-D0EE65EED2A8}">
                <p202:designPr xmlns:p202="http://schemas.microsoft.com/office/powerpoint/2020/02/main">
                  <p202:designTagLst>
                    <p202:designTag name="ARCH:1:CLS" val="InformationBlock"/>
                    <p202:designTag name="ARCH:1:VSVAR" val="TitledTextBox"/>
                  </p202:designTagLst>
                </p202:designPr>
              </p:ext>
            </p:extLst>
          </p:nvPr>
        </p:nvSpPr>
        <p:spPr>
          <a:xfrm>
            <a:off x="4416552" y="2219612"/>
            <a:ext cx="7114458" cy="3178298"/>
          </a:xfrm>
        </p:spPr>
        <p:txBody>
          <a:bodyPr>
            <a:noAutofit/>
          </a:bodyPr>
          <a:lstStyle/>
          <a:p>
            <a:pPr marL="0" indent="0">
              <a:spcBef>
                <a:spcPts val="2500"/>
              </a:spcBef>
              <a:buNone/>
            </a:pPr>
            <a:r>
              <a:rPr lang="en-US" sz="2400" b="1" dirty="0"/>
              <a:t>Quarantine as disease control</a:t>
            </a:r>
          </a:p>
          <a:p>
            <a:pPr marL="0" indent="0">
              <a:spcBef>
                <a:spcPts val="2500"/>
              </a:spcBef>
              <a:buNone/>
            </a:pPr>
            <a:r>
              <a:rPr lang="en-US" sz="2400" dirty="0"/>
              <a:t>Confirmed by Science in the 1600’s</a:t>
            </a:r>
          </a:p>
          <a:p>
            <a:pPr marL="0" indent="0">
              <a:spcBef>
                <a:spcPts val="2500"/>
              </a:spcBef>
              <a:buNone/>
            </a:pPr>
            <a:r>
              <a:rPr lang="en-US" sz="2400" dirty="0"/>
              <a:t>Confirmed by God in Leviticus 13</a:t>
            </a:r>
            <a:br>
              <a:rPr lang="en-US" sz="2400" dirty="0"/>
            </a:br>
            <a:r>
              <a:rPr lang="en-US" sz="2400" dirty="0"/>
              <a:t>(13:4) </a:t>
            </a:r>
            <a:r>
              <a:rPr lang="en-US" sz="2400" i="1" dirty="0"/>
              <a:t>But if the spot is white in the skin of his body and appears no deeper than the skin, and the hair in it has not turned white, the priest shall shut up the diseased person for seven days.</a:t>
            </a:r>
          </a:p>
        </p:txBody>
      </p:sp>
    </p:spTree>
    <p:extLst>
      <p:ext uri="{BB962C8B-B14F-4D97-AF65-F5344CB8AC3E}">
        <p14:creationId xmlns:p14="http://schemas.microsoft.com/office/powerpoint/2010/main" val="264974559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grpId="0" nodeType="after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p:cTn id="7" dur="1000" fill="hold"/>
                                        <p:tgtEl>
                                          <p:spTgt spid="4">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4">
                                            <p:txEl>
                                              <p:pRg st="0" end="0"/>
                                            </p:txEl>
                                          </p:spTgt>
                                        </p:tgtEl>
                                        <p:attrNameLst>
                                          <p:attrName>ppt_h</p:attrName>
                                        </p:attrNameLst>
                                      </p:cBhvr>
                                      <p:tavLst>
                                        <p:tav tm="0">
                                          <p:val>
                                            <p:fltVal val="0"/>
                                          </p:val>
                                        </p:tav>
                                        <p:tav tm="100000">
                                          <p:val>
                                            <p:strVal val="#ppt_h"/>
                                          </p:val>
                                        </p:tav>
                                      </p:tavLst>
                                    </p:anim>
                                    <p:animEffect transition="in" filter="fade">
                                      <p:cBhvr>
                                        <p:cTn id="9" dur="1000"/>
                                        <p:tgtEl>
                                          <p:spTgt spid="4">
                                            <p:txEl>
                                              <p:pRg st="0" end="0"/>
                                            </p:txEl>
                                          </p:spTgt>
                                        </p:tgtEl>
                                      </p:cBhvr>
                                    </p:animEffect>
                                  </p:childTnLst>
                                </p:cTn>
                              </p:par>
                            </p:childTnLst>
                          </p:cTn>
                        </p:par>
                        <p:par>
                          <p:cTn id="10" fill="hold">
                            <p:stCondLst>
                              <p:cond delay="1000"/>
                            </p:stCondLst>
                            <p:childTnLst>
                              <p:par>
                                <p:cTn id="11" presetID="53" presetClass="entr" presetSubtype="16" fill="hold" grpId="0" nodeType="afterEffect">
                                  <p:stCondLst>
                                    <p:cond delay="0"/>
                                  </p:stCondLst>
                                  <p:childTnLst>
                                    <p:set>
                                      <p:cBhvr>
                                        <p:cTn id="12" dur="1" fill="hold">
                                          <p:stCondLst>
                                            <p:cond delay="0"/>
                                          </p:stCondLst>
                                        </p:cTn>
                                        <p:tgtEl>
                                          <p:spTgt spid="4">
                                            <p:txEl>
                                              <p:pRg st="1" end="1"/>
                                            </p:txEl>
                                          </p:spTgt>
                                        </p:tgtEl>
                                        <p:attrNameLst>
                                          <p:attrName>style.visibility</p:attrName>
                                        </p:attrNameLst>
                                      </p:cBhvr>
                                      <p:to>
                                        <p:strVal val="visible"/>
                                      </p:to>
                                    </p:set>
                                    <p:anim calcmode="lin" valueType="num">
                                      <p:cBhvr>
                                        <p:cTn id="13" dur="1000" fill="hold"/>
                                        <p:tgtEl>
                                          <p:spTgt spid="4">
                                            <p:txEl>
                                              <p:pRg st="1" end="1"/>
                                            </p:txEl>
                                          </p:spTgt>
                                        </p:tgtEl>
                                        <p:attrNameLst>
                                          <p:attrName>ppt_w</p:attrName>
                                        </p:attrNameLst>
                                      </p:cBhvr>
                                      <p:tavLst>
                                        <p:tav tm="0">
                                          <p:val>
                                            <p:fltVal val="0"/>
                                          </p:val>
                                        </p:tav>
                                        <p:tav tm="100000">
                                          <p:val>
                                            <p:strVal val="#ppt_w"/>
                                          </p:val>
                                        </p:tav>
                                      </p:tavLst>
                                    </p:anim>
                                    <p:anim calcmode="lin" valueType="num">
                                      <p:cBhvr>
                                        <p:cTn id="14" dur="1000" fill="hold"/>
                                        <p:tgtEl>
                                          <p:spTgt spid="4">
                                            <p:txEl>
                                              <p:pRg st="1" end="1"/>
                                            </p:txEl>
                                          </p:spTgt>
                                        </p:tgtEl>
                                        <p:attrNameLst>
                                          <p:attrName>ppt_h</p:attrName>
                                        </p:attrNameLst>
                                      </p:cBhvr>
                                      <p:tavLst>
                                        <p:tav tm="0">
                                          <p:val>
                                            <p:fltVal val="0"/>
                                          </p:val>
                                        </p:tav>
                                        <p:tav tm="100000">
                                          <p:val>
                                            <p:strVal val="#ppt_h"/>
                                          </p:val>
                                        </p:tav>
                                      </p:tavLst>
                                    </p:anim>
                                    <p:animEffect transition="in" filter="fade">
                                      <p:cBhvr>
                                        <p:cTn id="15" dur="1000"/>
                                        <p:tgtEl>
                                          <p:spTgt spid="4">
                                            <p:txEl>
                                              <p:pRg st="1" end="1"/>
                                            </p:txEl>
                                          </p:spTgt>
                                        </p:tgtEl>
                                      </p:cBhvr>
                                    </p:animEffect>
                                  </p:childTnLst>
                                </p:cTn>
                              </p:par>
                            </p:childTnLst>
                          </p:cTn>
                        </p:par>
                        <p:par>
                          <p:cTn id="16" fill="hold">
                            <p:stCondLst>
                              <p:cond delay="2000"/>
                            </p:stCondLst>
                            <p:childTnLst>
                              <p:par>
                                <p:cTn id="17" presetID="53" presetClass="entr" presetSubtype="16" fill="hold" grpId="0" nodeType="afterEffect">
                                  <p:stCondLst>
                                    <p:cond delay="0"/>
                                  </p:stCondLst>
                                  <p:childTnLst>
                                    <p:set>
                                      <p:cBhvr>
                                        <p:cTn id="18" dur="1" fill="hold">
                                          <p:stCondLst>
                                            <p:cond delay="0"/>
                                          </p:stCondLst>
                                        </p:cTn>
                                        <p:tgtEl>
                                          <p:spTgt spid="4">
                                            <p:txEl>
                                              <p:pRg st="2" end="2"/>
                                            </p:txEl>
                                          </p:spTgt>
                                        </p:tgtEl>
                                        <p:attrNameLst>
                                          <p:attrName>style.visibility</p:attrName>
                                        </p:attrNameLst>
                                      </p:cBhvr>
                                      <p:to>
                                        <p:strVal val="visible"/>
                                      </p:to>
                                    </p:set>
                                    <p:anim calcmode="lin" valueType="num">
                                      <p:cBhvr>
                                        <p:cTn id="19" dur="1000" fill="hold"/>
                                        <p:tgtEl>
                                          <p:spTgt spid="4">
                                            <p:txEl>
                                              <p:pRg st="2" end="2"/>
                                            </p:txEl>
                                          </p:spTgt>
                                        </p:tgtEl>
                                        <p:attrNameLst>
                                          <p:attrName>ppt_w</p:attrName>
                                        </p:attrNameLst>
                                      </p:cBhvr>
                                      <p:tavLst>
                                        <p:tav tm="0">
                                          <p:val>
                                            <p:fltVal val="0"/>
                                          </p:val>
                                        </p:tav>
                                        <p:tav tm="100000">
                                          <p:val>
                                            <p:strVal val="#ppt_w"/>
                                          </p:val>
                                        </p:tav>
                                      </p:tavLst>
                                    </p:anim>
                                    <p:anim calcmode="lin" valueType="num">
                                      <p:cBhvr>
                                        <p:cTn id="20" dur="1000" fill="hold"/>
                                        <p:tgtEl>
                                          <p:spTgt spid="4">
                                            <p:txEl>
                                              <p:pRg st="2" end="2"/>
                                            </p:txEl>
                                          </p:spTgt>
                                        </p:tgtEl>
                                        <p:attrNameLst>
                                          <p:attrName>ppt_h</p:attrName>
                                        </p:attrNameLst>
                                      </p:cBhvr>
                                      <p:tavLst>
                                        <p:tav tm="0">
                                          <p:val>
                                            <p:fltVal val="0"/>
                                          </p:val>
                                        </p:tav>
                                        <p:tav tm="100000">
                                          <p:val>
                                            <p:strVal val="#ppt_h"/>
                                          </p:val>
                                        </p:tav>
                                      </p:tavLst>
                                    </p:anim>
                                    <p:animEffect transition="in" filter="fade">
                                      <p:cBhvr>
                                        <p:cTn id="21" dur="1000"/>
                                        <p:tgtEl>
                                          <p:spTgt spid="4">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274</TotalTime>
  <Words>1645</Words>
  <Application>Microsoft Office PowerPoint</Application>
  <PresentationFormat>Widescreen</PresentationFormat>
  <Paragraphs>115</Paragraphs>
  <Slides>19</Slides>
  <Notes>19</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19</vt:i4>
      </vt:variant>
    </vt:vector>
  </HeadingPairs>
  <TitlesOfParts>
    <vt:vector size="25" baseType="lpstr">
      <vt:lpstr>Aptos</vt:lpstr>
      <vt:lpstr>Aptos Display</vt:lpstr>
      <vt:lpstr>Arial</vt:lpstr>
      <vt:lpstr>Bierstadt</vt:lpstr>
      <vt:lpstr>Segoe Script</vt:lpstr>
      <vt:lpstr>Office Theme</vt:lpstr>
      <vt:lpstr>PowerPoint Presentation</vt:lpstr>
      <vt:lpstr>PowerPoint Presentation</vt:lpstr>
      <vt:lpstr>PowerPoint Presentation</vt:lpstr>
      <vt:lpstr>Historical Context of the Bible’s Inspiration</vt:lpstr>
      <vt:lpstr>Historical Context of the Bible’s Inspiration</vt:lpstr>
      <vt:lpstr>On Whose Knowledge do we Rely?</vt:lpstr>
      <vt:lpstr>On Whose Knowledge do we Rely?</vt:lpstr>
      <vt:lpstr>On Whose Knowledge do we Rely?</vt:lpstr>
      <vt:lpstr>On Whose Knowledge do we Rely?</vt:lpstr>
      <vt:lpstr>On Whose Knowledge do we Rely?</vt:lpstr>
      <vt:lpstr>On Whose Knowledge do we Rely?</vt:lpstr>
      <vt:lpstr>On Whose Knowledge do we Rely?</vt:lpstr>
      <vt:lpstr>On Whose Knowledge do we Rely?</vt:lpstr>
      <vt:lpstr>On Whose Knowledge do we Rely?</vt:lpstr>
      <vt:lpstr>On Whose Knowledge do we Rely?</vt:lpstr>
      <vt:lpstr>On Whose Knowledge do we Rely?</vt:lpstr>
      <vt:lpstr>On Whose Knowledge do we Rely?</vt:lpstr>
      <vt:lpstr>On Whose Knowledge do we Rely?</vt:lpstr>
      <vt:lpstr>We have substantial and reliable information to believe that the Bible is God’s Word</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Richard Watson</dc:creator>
  <cp:lastModifiedBy>Cindy Nelson</cp:lastModifiedBy>
  <cp:revision>3</cp:revision>
  <dcterms:created xsi:type="dcterms:W3CDTF">2025-03-15T13:07:18Z</dcterms:created>
  <dcterms:modified xsi:type="dcterms:W3CDTF">2025-03-24T15:11:34Z</dcterms:modified>
</cp:coreProperties>
</file>