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F7CDD095-D1FD-0E45-AA37-7ED310A35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115697"/>
            <a:ext cx="11476383" cy="560173"/>
          </a:xfrm>
        </p:spPr>
        <p:txBody>
          <a:bodyPr>
            <a:normAutofit/>
          </a:bodyPr>
          <a:lstStyle>
            <a:lvl1pPr marL="230188" indent="-230188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38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DBA3F2CE-3449-91EA-EE80-6E9FF937D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CC4013C-166A-6EB0-153F-8ABB3C5DC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7" b="36241"/>
          <a:stretch/>
        </p:blipFill>
        <p:spPr>
          <a:xfrm>
            <a:off x="504" y="1911928"/>
            <a:ext cx="12190992" cy="246056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F9C00CE-41BF-BB87-1A0D-7EF9FDC7B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6" b="18543"/>
          <a:stretch/>
        </p:blipFill>
        <p:spPr>
          <a:xfrm>
            <a:off x="504" y="4555376"/>
            <a:ext cx="12190992" cy="10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1" y="1874656"/>
            <a:ext cx="10901680" cy="4140063"/>
          </a:xfrm>
        </p:spPr>
        <p:txBody>
          <a:bodyPr>
            <a:normAutofit/>
          </a:bodyPr>
          <a:lstStyle/>
          <a:p>
            <a:r>
              <a:rPr lang="en-US" dirty="0"/>
              <a:t>Some people love the approval of people and not God (John 12:42-43)</a:t>
            </a:r>
          </a:p>
          <a:p>
            <a:r>
              <a:rPr lang="en-US" dirty="0"/>
              <a:t>I cannot be a people-pleaser and God-pleaser at same time (Gal. 1:10)</a:t>
            </a:r>
          </a:p>
          <a:p>
            <a:r>
              <a:rPr lang="en-US" dirty="0"/>
              <a:t>“The favor of God was upon” Jesus (Luke 2:40), because He was always doing “those things that please Him” (John 8:29; cf. 1 John 3:22) </a:t>
            </a:r>
          </a:p>
        </p:txBody>
      </p:sp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EF16843-177D-D2ED-168C-7E588A80A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5270" r="92435" b="25403"/>
          <a:stretch/>
        </p:blipFill>
        <p:spPr>
          <a:xfrm>
            <a:off x="207818" y="1047404"/>
            <a:ext cx="714895" cy="4068294"/>
          </a:xfrm>
          <a:prstGeom prst="rect">
            <a:avLst/>
          </a:prstGeom>
        </p:spPr>
      </p:pic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343F1DEC-98D2-476A-5751-FF342BBD6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5270" r="16081" b="74597"/>
          <a:stretch/>
        </p:blipFill>
        <p:spPr>
          <a:xfrm>
            <a:off x="922712" y="1047404"/>
            <a:ext cx="9308407" cy="69490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27CE2F5F-4D41-53E6-6CD5-414079045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2"/>
          <a:stretch/>
        </p:blipFill>
        <p:spPr>
          <a:xfrm>
            <a:off x="504" y="6370320"/>
            <a:ext cx="12190992" cy="4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1" y="2413137"/>
            <a:ext cx="10901680" cy="3296784"/>
          </a:xfrm>
        </p:spPr>
        <p:txBody>
          <a:bodyPr>
            <a:normAutofit/>
          </a:bodyPr>
          <a:lstStyle/>
          <a:p>
            <a:r>
              <a:rPr lang="en-US" dirty="0"/>
              <a:t>“Every” time that God wanted, Jesus went “to church” (Luke 2:41-42)</a:t>
            </a:r>
          </a:p>
          <a:p>
            <a:r>
              <a:rPr lang="en-US" dirty="0"/>
              <a:t>When Jesus was an adult, He continued the “custom” of going “to church” that He started with His parents when He was young (Luke 4:16; cf. Psa. 122:1; Matt. 6:33; Heb. 10:25)</a:t>
            </a:r>
          </a:p>
        </p:txBody>
      </p:sp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EF16843-177D-D2ED-168C-7E588A80A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5270" r="92435" b="25403"/>
          <a:stretch/>
        </p:blipFill>
        <p:spPr>
          <a:xfrm>
            <a:off x="207818" y="1047404"/>
            <a:ext cx="714895" cy="4068294"/>
          </a:xfrm>
          <a:prstGeom prst="rect">
            <a:avLst/>
          </a:prstGeom>
        </p:spPr>
      </p:pic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343F1DEC-98D2-476A-5751-FF342BBD6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5270" r="16081" b="74597"/>
          <a:stretch/>
        </p:blipFill>
        <p:spPr>
          <a:xfrm>
            <a:off x="922712" y="1047404"/>
            <a:ext cx="9308407" cy="69490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58FEC7D6-18D5-E13F-BA74-9AA7D6F6F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2"/>
          <a:stretch/>
        </p:blipFill>
        <p:spPr>
          <a:xfrm>
            <a:off x="504" y="6370320"/>
            <a:ext cx="12190992" cy="487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5FC9D-28ED-30DE-6E8F-62C5B6410E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24443" b="65424"/>
          <a:stretch/>
        </p:blipFill>
        <p:spPr>
          <a:xfrm>
            <a:off x="922712" y="1676400"/>
            <a:ext cx="11268784" cy="6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1" y="2961777"/>
            <a:ext cx="10901680" cy="3296784"/>
          </a:xfrm>
        </p:spPr>
        <p:txBody>
          <a:bodyPr>
            <a:normAutofit/>
          </a:bodyPr>
          <a:lstStyle/>
          <a:p>
            <a:r>
              <a:rPr lang="en-US" dirty="0"/>
              <a:t>When Jesus was “in church,” He was sitting, listening and participating (Luke 2:46-47) </a:t>
            </a:r>
          </a:p>
          <a:p>
            <a:r>
              <a:rPr lang="en-US" dirty="0"/>
              <a:t>It is never too early to cultivate good soil that hears, accepts, obeys (Mark 4:20)</a:t>
            </a:r>
          </a:p>
          <a:p>
            <a:r>
              <a:rPr lang="en-US" dirty="0"/>
              <a:t>Children can (and should) learn to participate in worship</a:t>
            </a:r>
          </a:p>
        </p:txBody>
      </p:sp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EF16843-177D-D2ED-168C-7E588A80A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5270" r="92435" b="25403"/>
          <a:stretch/>
        </p:blipFill>
        <p:spPr>
          <a:xfrm>
            <a:off x="207818" y="1047404"/>
            <a:ext cx="714895" cy="4068294"/>
          </a:xfrm>
          <a:prstGeom prst="rect">
            <a:avLst/>
          </a:prstGeom>
        </p:spPr>
      </p:pic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343F1DEC-98D2-476A-5751-FF342BBD6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5270" r="16081" b="74597"/>
          <a:stretch/>
        </p:blipFill>
        <p:spPr>
          <a:xfrm>
            <a:off x="922712" y="1047404"/>
            <a:ext cx="9308407" cy="69490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58FEC7D6-18D5-E13F-BA74-9AA7D6F6F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2"/>
          <a:stretch/>
        </p:blipFill>
        <p:spPr>
          <a:xfrm>
            <a:off x="504" y="6370320"/>
            <a:ext cx="12190992" cy="487396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E6AE9DE1-7F5D-A200-AA53-1ECE11CDC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32591" r="25915" b="58371"/>
          <a:stretch/>
        </p:blipFill>
        <p:spPr>
          <a:xfrm>
            <a:off x="922710" y="2235200"/>
            <a:ext cx="8109529" cy="619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410CCC-84D2-D680-65EA-D053A03F30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24443" b="65424"/>
          <a:stretch/>
        </p:blipFill>
        <p:spPr>
          <a:xfrm>
            <a:off x="922710" y="1676400"/>
            <a:ext cx="11268786" cy="6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6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1" y="3530737"/>
            <a:ext cx="10901680" cy="3296784"/>
          </a:xfrm>
        </p:spPr>
        <p:txBody>
          <a:bodyPr>
            <a:normAutofit/>
          </a:bodyPr>
          <a:lstStyle/>
          <a:p>
            <a:r>
              <a:rPr lang="en-US" dirty="0"/>
              <a:t>Even as a child, Jesus knew, “I must be in the things of My Father” (Luke 2:49)</a:t>
            </a:r>
          </a:p>
          <a:p>
            <a:r>
              <a:rPr lang="en-US" dirty="0"/>
              <a:t>His FATHER in heaven was His PURPOSE on earth! </a:t>
            </a:r>
          </a:p>
          <a:p>
            <a:r>
              <a:rPr lang="en-US" dirty="0"/>
              <a:t>His IDENTITY was tied to His relationship with His Father in Heaven!</a:t>
            </a:r>
          </a:p>
          <a:p>
            <a:r>
              <a:rPr lang="en-US" dirty="0"/>
              <a:t>You belong to Jesus (2 Tim. 2:19)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 He should </a:t>
            </a:r>
            <a:r>
              <a:rPr lang="en-US" dirty="0"/>
              <a:t>be your life (Col. 3:4)</a:t>
            </a:r>
          </a:p>
        </p:txBody>
      </p:sp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EF16843-177D-D2ED-168C-7E588A80A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5270" r="92435" b="25403"/>
          <a:stretch/>
        </p:blipFill>
        <p:spPr>
          <a:xfrm>
            <a:off x="207818" y="1047404"/>
            <a:ext cx="714895" cy="4068294"/>
          </a:xfrm>
          <a:prstGeom prst="rect">
            <a:avLst/>
          </a:prstGeom>
        </p:spPr>
      </p:pic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343F1DEC-98D2-476A-5751-FF342BBD6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5270" r="16081" b="74597"/>
          <a:stretch/>
        </p:blipFill>
        <p:spPr>
          <a:xfrm>
            <a:off x="922712" y="1047404"/>
            <a:ext cx="9308407" cy="69490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58FEC7D6-18D5-E13F-BA74-9AA7D6F6F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2"/>
          <a:stretch/>
        </p:blipFill>
        <p:spPr>
          <a:xfrm>
            <a:off x="504" y="6370320"/>
            <a:ext cx="12190992" cy="487396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E6AE9DE1-7F5D-A200-AA53-1ECE11CDC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32591" r="25915" b="58371"/>
          <a:stretch/>
        </p:blipFill>
        <p:spPr>
          <a:xfrm>
            <a:off x="922710" y="2235200"/>
            <a:ext cx="8109529" cy="619760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967F1FEA-CE90-330C-1020-56360E227B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40673" r="4997" b="49778"/>
          <a:stretch/>
        </p:blipFill>
        <p:spPr>
          <a:xfrm>
            <a:off x="922710" y="2789422"/>
            <a:ext cx="10659690" cy="654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3CE7FB-1C88-3B75-5BDF-270B9ED23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24443" b="65424"/>
          <a:stretch/>
        </p:blipFill>
        <p:spPr>
          <a:xfrm>
            <a:off x="922710" y="1676400"/>
            <a:ext cx="11268786" cy="6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84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4048897"/>
            <a:ext cx="10992615" cy="3296784"/>
          </a:xfrm>
        </p:spPr>
        <p:txBody>
          <a:bodyPr>
            <a:normAutofit/>
          </a:bodyPr>
          <a:lstStyle/>
          <a:p>
            <a:r>
              <a:rPr lang="en-US" dirty="0"/>
              <a:t>Jesus, even as God’s Son, was obedient to His parents (Luke 2:51) </a:t>
            </a:r>
          </a:p>
          <a:p>
            <a:r>
              <a:rPr lang="en-US" dirty="0"/>
              <a:t>Your parents have the job to raise you to love and please God (Eph. 6:4)</a:t>
            </a:r>
          </a:p>
          <a:p>
            <a:r>
              <a:rPr lang="en-US" dirty="0"/>
              <a:t>You have the job to “Obey your parents in all things, for this is well pleasing to the Lord” (Col. 3:20; Eph. 6:1-3)</a:t>
            </a:r>
          </a:p>
        </p:txBody>
      </p:sp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EF16843-177D-D2ED-168C-7E588A80A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5270" r="92435" b="25403"/>
          <a:stretch/>
        </p:blipFill>
        <p:spPr>
          <a:xfrm>
            <a:off x="207818" y="1047404"/>
            <a:ext cx="714895" cy="4068294"/>
          </a:xfrm>
          <a:prstGeom prst="rect">
            <a:avLst/>
          </a:prstGeom>
        </p:spPr>
      </p:pic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343F1DEC-98D2-476A-5751-FF342BBD6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5270" r="16081" b="74597"/>
          <a:stretch/>
        </p:blipFill>
        <p:spPr>
          <a:xfrm>
            <a:off x="922712" y="1047404"/>
            <a:ext cx="9308407" cy="69490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58FEC7D6-18D5-E13F-BA74-9AA7D6F6F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2"/>
          <a:stretch/>
        </p:blipFill>
        <p:spPr>
          <a:xfrm>
            <a:off x="504" y="6370320"/>
            <a:ext cx="12190992" cy="487396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E6AE9DE1-7F5D-A200-AA53-1ECE11CDC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32591" r="25915" b="58371"/>
          <a:stretch/>
        </p:blipFill>
        <p:spPr>
          <a:xfrm>
            <a:off x="922710" y="2235200"/>
            <a:ext cx="8109529" cy="619760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967F1FEA-CE90-330C-1020-56360E227B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40673" r="4997" b="49778"/>
          <a:stretch/>
        </p:blipFill>
        <p:spPr>
          <a:xfrm>
            <a:off x="922710" y="2789422"/>
            <a:ext cx="10659690" cy="654818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03CA3C5A-39EB-01AF-B4E5-B6DA454FC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48817" r="30331" b="41050"/>
          <a:stretch/>
        </p:blipFill>
        <p:spPr>
          <a:xfrm>
            <a:off x="843280" y="3347856"/>
            <a:ext cx="7650480" cy="694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31FEBF-FA69-4940-ECF5-E5919B8FD6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24443" b="65424"/>
          <a:stretch/>
        </p:blipFill>
        <p:spPr>
          <a:xfrm>
            <a:off x="922710" y="1676400"/>
            <a:ext cx="11268786" cy="6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97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4577217"/>
            <a:ext cx="10992615" cy="1576695"/>
          </a:xfrm>
        </p:spPr>
        <p:txBody>
          <a:bodyPr>
            <a:normAutofit/>
          </a:bodyPr>
          <a:lstStyle/>
          <a:p>
            <a:r>
              <a:rPr lang="en-US" dirty="0"/>
              <a:t>Jesus was never ashamed to want God’s approval, to go to “church,” to participate in “church,” to stick to His purpose, to obey His parents, etc.</a:t>
            </a:r>
          </a:p>
          <a:p>
            <a:r>
              <a:rPr lang="en-US" dirty="0"/>
              <a:t>There is NO shame in knowing truth and doing right (2 Tim. 1:5-14)</a:t>
            </a:r>
          </a:p>
        </p:txBody>
      </p:sp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EF16843-177D-D2ED-168C-7E588A80A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5270" r="92435" b="25403"/>
          <a:stretch/>
        </p:blipFill>
        <p:spPr>
          <a:xfrm>
            <a:off x="207818" y="1047404"/>
            <a:ext cx="714895" cy="4068294"/>
          </a:xfrm>
          <a:prstGeom prst="rect">
            <a:avLst/>
          </a:prstGeom>
        </p:spPr>
      </p:pic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343F1DEC-98D2-476A-5751-FF342BBD6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5270" r="16081" b="74597"/>
          <a:stretch/>
        </p:blipFill>
        <p:spPr>
          <a:xfrm>
            <a:off x="922712" y="1047404"/>
            <a:ext cx="9308407" cy="69490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58FEC7D6-18D5-E13F-BA74-9AA7D6F6F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2"/>
          <a:stretch/>
        </p:blipFill>
        <p:spPr>
          <a:xfrm>
            <a:off x="504" y="6370320"/>
            <a:ext cx="12190992" cy="487396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E6AE9DE1-7F5D-A200-AA53-1ECE11CDC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32591" r="25915" b="58371"/>
          <a:stretch/>
        </p:blipFill>
        <p:spPr>
          <a:xfrm>
            <a:off x="922710" y="2235200"/>
            <a:ext cx="8109529" cy="619760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967F1FEA-CE90-330C-1020-56360E227B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40673" r="4997" b="49778"/>
          <a:stretch/>
        </p:blipFill>
        <p:spPr>
          <a:xfrm>
            <a:off x="922710" y="2789422"/>
            <a:ext cx="10659690" cy="654818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03CA3C5A-39EB-01AF-B4E5-B6DA454FC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48817" r="30331" b="41050"/>
          <a:stretch/>
        </p:blipFill>
        <p:spPr>
          <a:xfrm>
            <a:off x="843280" y="3347856"/>
            <a:ext cx="7650480" cy="694900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2267342F-88DA-686B-AA02-BF2225A4E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57545" r="8913" b="32906"/>
          <a:stretch/>
        </p:blipFill>
        <p:spPr>
          <a:xfrm>
            <a:off x="843280" y="3946372"/>
            <a:ext cx="10261600" cy="654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429AD0-9B7C-2608-DA7C-C63EBC65D0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24443" b="65424"/>
          <a:stretch/>
        </p:blipFill>
        <p:spPr>
          <a:xfrm>
            <a:off x="922710" y="1676400"/>
            <a:ext cx="11268786" cy="6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41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1" y="5111633"/>
            <a:ext cx="10901680" cy="129526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Jesus left us “an example” to “follow” (1 Pet. 2:21) and “grow” (Luke 2:52)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Be a transformer – be transformed to look like Jesus (Rom. 12:2; 2 Cor. 3:18)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Try every day to look more and more like Jesus – make Him your best friend</a:t>
            </a:r>
          </a:p>
        </p:txBody>
      </p:sp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EF16843-177D-D2ED-168C-7E588A80A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5270" r="92435" b="25403"/>
          <a:stretch/>
        </p:blipFill>
        <p:spPr>
          <a:xfrm>
            <a:off x="207818" y="1047404"/>
            <a:ext cx="714895" cy="4068294"/>
          </a:xfrm>
          <a:prstGeom prst="rect">
            <a:avLst/>
          </a:prstGeom>
        </p:spPr>
      </p:pic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343F1DEC-98D2-476A-5751-FF342BBD6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5270" r="16081" b="74597"/>
          <a:stretch/>
        </p:blipFill>
        <p:spPr>
          <a:xfrm>
            <a:off x="922712" y="1047404"/>
            <a:ext cx="9308407" cy="69490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58FEC7D6-18D5-E13F-BA74-9AA7D6F6F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2"/>
          <a:stretch/>
        </p:blipFill>
        <p:spPr>
          <a:xfrm>
            <a:off x="504" y="6370320"/>
            <a:ext cx="12190992" cy="487396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E6AE9DE1-7F5D-A200-AA53-1ECE11CDC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32591" r="25915" b="58371"/>
          <a:stretch/>
        </p:blipFill>
        <p:spPr>
          <a:xfrm>
            <a:off x="922710" y="2235200"/>
            <a:ext cx="8109529" cy="619760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967F1FEA-CE90-330C-1020-56360E227B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40673" r="4997" b="49778"/>
          <a:stretch/>
        </p:blipFill>
        <p:spPr>
          <a:xfrm>
            <a:off x="922710" y="2789422"/>
            <a:ext cx="10659690" cy="654818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03CA3C5A-39EB-01AF-B4E5-B6DA454FC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48817" r="30331" b="41050"/>
          <a:stretch/>
        </p:blipFill>
        <p:spPr>
          <a:xfrm>
            <a:off x="843280" y="3347856"/>
            <a:ext cx="7650480" cy="694900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2267342F-88DA-686B-AA02-BF2225A4E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57545" r="8913" b="32906"/>
          <a:stretch/>
        </p:blipFill>
        <p:spPr>
          <a:xfrm>
            <a:off x="843280" y="3946372"/>
            <a:ext cx="10261600" cy="654818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0D43167D-88E5-A904-D6AC-B7FAD8E67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66273" r="12830" b="24824"/>
          <a:stretch/>
        </p:blipFill>
        <p:spPr>
          <a:xfrm>
            <a:off x="843280" y="4544888"/>
            <a:ext cx="9784080" cy="610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A7D605-3B58-0168-D340-D42BB4F525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24443" b="65424"/>
          <a:stretch/>
        </p:blipFill>
        <p:spPr>
          <a:xfrm>
            <a:off x="922710" y="1676400"/>
            <a:ext cx="11268786" cy="6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01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495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2024-12-31T23:52:29Z</dcterms:created>
  <dcterms:modified xsi:type="dcterms:W3CDTF">2025-04-06T12:32:59Z</dcterms:modified>
</cp:coreProperties>
</file>