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5" r:id="rId4"/>
    <p:sldId id="268" r:id="rId5"/>
    <p:sldId id="270" r:id="rId6"/>
    <p:sldId id="266" r:id="rId7"/>
    <p:sldId id="271" r:id="rId8"/>
    <p:sldId id="267" r:id="rId9"/>
    <p:sldId id="272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erson standing in water&#10;&#10;Description automatically generated">
            <a:extLst>
              <a:ext uri="{FF2B5EF4-FFF2-40B4-BE49-F238E27FC236}">
                <a16:creationId xmlns:a16="http://schemas.microsoft.com/office/drawing/2014/main" id="{E3BEB52F-D190-EE72-BF2B-D3AB2DA211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's feet in water&#10;&#10;Description automatically generated">
            <a:extLst>
              <a:ext uri="{FF2B5EF4-FFF2-40B4-BE49-F238E27FC236}">
                <a16:creationId xmlns:a16="http://schemas.microsoft.com/office/drawing/2014/main" id="{7FFA80A0-2932-E449-6E38-A8BB693A5E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45060"/>
            <a:ext cx="11849147" cy="571294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5800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461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kneeling in water&#10;&#10;Description automatically generated">
            <a:extLst>
              <a:ext uri="{FF2B5EF4-FFF2-40B4-BE49-F238E27FC236}">
                <a16:creationId xmlns:a16="http://schemas.microsoft.com/office/drawing/2014/main" id="{8B7AA39B-5C5B-C395-D76D-7BB782075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45060"/>
            <a:ext cx="11849147" cy="571294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5800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7018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's feet in water&#10;&#10;Description automatically generated">
            <a:extLst>
              <a:ext uri="{FF2B5EF4-FFF2-40B4-BE49-F238E27FC236}">
                <a16:creationId xmlns:a16="http://schemas.microsoft.com/office/drawing/2014/main" id="{0C13B259-2C46-ADC9-0D9D-557007CAD8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45060"/>
            <a:ext cx="11849147" cy="571294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5800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9041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's feet in water&#10;&#10;Description automatically generated">
            <a:extLst>
              <a:ext uri="{FF2B5EF4-FFF2-40B4-BE49-F238E27FC236}">
                <a16:creationId xmlns:a16="http://schemas.microsoft.com/office/drawing/2014/main" id="{A1BE95B7-B40F-2045-13CC-FC76632561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20346"/>
            <a:ext cx="11849147" cy="5737653"/>
          </a:xfrm>
        </p:spPr>
        <p:txBody>
          <a:bodyPr>
            <a:normAutofit/>
          </a:bodyPr>
          <a:lstStyle>
            <a:lvl1pPr marL="347663" indent="-347663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1033463" indent="-3476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418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7" r:id="rId3"/>
    <p:sldLayoutId id="2147483668" r:id="rId4"/>
    <p:sldLayoutId id="2147483666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water&#10;&#10;Description automatically generated">
            <a:extLst>
              <a:ext uri="{FF2B5EF4-FFF2-40B4-BE49-F238E27FC236}">
                <a16:creationId xmlns:a16="http://schemas.microsoft.com/office/drawing/2014/main" id="{EDD3F63F-D761-C92E-A996-8A758099E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6DFA4E23-3642-B12B-F01A-70612A9A3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0" b="36484"/>
          <a:stretch/>
        </p:blipFill>
        <p:spPr>
          <a:xfrm>
            <a:off x="504" y="1795548"/>
            <a:ext cx="12190992" cy="2560321"/>
          </a:xfrm>
          <a:prstGeom prst="rect">
            <a:avLst/>
          </a:prstGeom>
        </p:spPr>
      </p:pic>
      <p:pic>
        <p:nvPicPr>
          <p:cNvPr id="8" name="Picture 7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1A75B5C7-700D-B8DF-F6E0-610FBCC3E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EE7111-BBB3-9719-9B4C-DC363849D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that Jesus is the Son of God – John 8:24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2 Peter 3:9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</a:t>
            </a:r>
            <a:r>
              <a:rPr lang="en-US"/>
              <a:t>– Matthew 10:32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Be immersed into Christ – Mark 16:16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Be a faithful child of God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23709184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B88A25-F2CB-FA02-4E72-BCE494E93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45060"/>
            <a:ext cx="11955164" cy="5712940"/>
          </a:xfrm>
        </p:spPr>
        <p:txBody>
          <a:bodyPr>
            <a:normAutofit/>
          </a:bodyPr>
          <a:lstStyle/>
          <a:p>
            <a:r>
              <a:rPr lang="en-US" dirty="0"/>
              <a:t>A Consecrated Man</a:t>
            </a:r>
          </a:p>
          <a:p>
            <a:pPr lvl="1"/>
            <a:r>
              <a:rPr lang="en-US" dirty="0"/>
              <a:t>He was separated to God before his birth</a:t>
            </a:r>
          </a:p>
          <a:p>
            <a:pPr lvl="1"/>
            <a:r>
              <a:rPr lang="en-US" dirty="0"/>
              <a:t>He was born to righteous parents (Luke 1:6)</a:t>
            </a:r>
          </a:p>
          <a:p>
            <a:pPr lvl="1"/>
            <a:r>
              <a:rPr lang="en-US" dirty="0"/>
              <a:t>He was filled with the Holy Spirit from his mother’s womb (Luke 1:15)</a:t>
            </a:r>
          </a:p>
          <a:p>
            <a:pPr lvl="1"/>
            <a:r>
              <a:rPr lang="en-US" dirty="0"/>
              <a:t>He was raised under a strict code of conduct (Luke 1:15)</a:t>
            </a:r>
          </a:p>
          <a:p>
            <a:pPr lvl="1"/>
            <a:r>
              <a:rPr lang="en-US" dirty="0"/>
              <a:t>He was set apart to be “the prophet of the Highest” (Luke 1:76)</a:t>
            </a:r>
          </a:p>
        </p:txBody>
      </p:sp>
    </p:spTree>
    <p:extLst>
      <p:ext uri="{BB962C8B-B14F-4D97-AF65-F5344CB8AC3E}">
        <p14:creationId xmlns:p14="http://schemas.microsoft.com/office/powerpoint/2010/main" val="108957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B88A25-F2CB-FA02-4E72-BCE494E93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45060"/>
            <a:ext cx="11955164" cy="5712940"/>
          </a:xfrm>
        </p:spPr>
        <p:txBody>
          <a:bodyPr>
            <a:normAutofit/>
          </a:bodyPr>
          <a:lstStyle/>
          <a:p>
            <a:r>
              <a:rPr lang="en-US" dirty="0"/>
              <a:t>A Consecrated Man</a:t>
            </a:r>
          </a:p>
          <a:p>
            <a:r>
              <a:rPr lang="en-US" dirty="0"/>
              <a:t>A Plain Man</a:t>
            </a:r>
          </a:p>
          <a:p>
            <a:pPr lvl="1"/>
            <a:r>
              <a:rPr lang="en-US" dirty="0"/>
              <a:t>He was raised in a plain home in the desert (Luke 1:80)</a:t>
            </a:r>
          </a:p>
          <a:p>
            <a:pPr lvl="1"/>
            <a:r>
              <a:rPr lang="en-US" dirty="0"/>
              <a:t>He was a man of plain clothing and food (Matt. 3:4; Mark 1:6)</a:t>
            </a:r>
          </a:p>
          <a:p>
            <a:pPr lvl="1"/>
            <a:r>
              <a:rPr lang="en-US" dirty="0"/>
              <a:t>He was a man of plain speech (Matt. 3:7-12; Luke 3:7)</a:t>
            </a:r>
          </a:p>
        </p:txBody>
      </p:sp>
    </p:spTree>
    <p:extLst>
      <p:ext uri="{BB962C8B-B14F-4D97-AF65-F5344CB8AC3E}">
        <p14:creationId xmlns:p14="http://schemas.microsoft.com/office/powerpoint/2010/main" val="311247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B88A25-F2CB-FA02-4E72-BCE494E93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45060"/>
            <a:ext cx="11955164" cy="5712940"/>
          </a:xfrm>
        </p:spPr>
        <p:txBody>
          <a:bodyPr>
            <a:normAutofit/>
          </a:bodyPr>
          <a:lstStyle/>
          <a:p>
            <a:r>
              <a:rPr lang="en-US" dirty="0"/>
              <a:t>A Consecrated Man</a:t>
            </a:r>
          </a:p>
          <a:p>
            <a:r>
              <a:rPr lang="en-US" dirty="0"/>
              <a:t>A Plain Man</a:t>
            </a:r>
          </a:p>
          <a:p>
            <a:r>
              <a:rPr lang="en-US" dirty="0"/>
              <a:t>A Humble Man</a:t>
            </a:r>
          </a:p>
          <a:p>
            <a:pPr lvl="1"/>
            <a:r>
              <a:rPr lang="en-US" dirty="0"/>
              <a:t>He was immensely popular with a great following (Matt. 3:5; Mark 1:5)</a:t>
            </a:r>
          </a:p>
          <a:p>
            <a:pPr lvl="1"/>
            <a:r>
              <a:rPr lang="en-US" dirty="0"/>
              <a:t>Yet…“I need to be baptized by You” (Matt. 3:13-16)</a:t>
            </a:r>
          </a:p>
          <a:p>
            <a:pPr lvl="1"/>
            <a:r>
              <a:rPr lang="en-US" dirty="0"/>
              <a:t>Jesus is “preferred before me” (John 1:15)</a:t>
            </a:r>
          </a:p>
          <a:p>
            <a:pPr lvl="1"/>
            <a:r>
              <a:rPr lang="en-US" dirty="0"/>
              <a:t>“I am not the Christ, or Elijah, or the Prophet” (John 1:19-22)</a:t>
            </a:r>
          </a:p>
          <a:p>
            <a:pPr lvl="1"/>
            <a:r>
              <a:rPr lang="en-US" dirty="0"/>
              <a:t>“I am the voice” (John 1:23)</a:t>
            </a:r>
          </a:p>
          <a:p>
            <a:pPr lvl="1"/>
            <a:r>
              <a:rPr lang="en-US" dirty="0"/>
              <a:t>“whose sandal strap I am not worthy to loose” (John 1:27)</a:t>
            </a:r>
          </a:p>
          <a:p>
            <a:pPr lvl="1"/>
            <a:r>
              <a:rPr lang="en-US" dirty="0"/>
              <a:t>“There comes One after me who is mightier than I” (Matt. 3:11; Mark 1:7; John 1:30)</a:t>
            </a:r>
          </a:p>
          <a:p>
            <a:pPr lvl="1"/>
            <a:r>
              <a:rPr lang="en-US" dirty="0"/>
              <a:t>“He must increase, but I must decrease” (John 3:30)	</a:t>
            </a:r>
          </a:p>
          <a:p>
            <a:pPr lvl="1"/>
            <a:r>
              <a:rPr lang="en-US" dirty="0"/>
              <a:t>Not in competition with Jesus, but joyful his disciples turning to Jesus (John 3:26-29)</a:t>
            </a:r>
          </a:p>
        </p:txBody>
      </p:sp>
    </p:spTree>
    <p:extLst>
      <p:ext uri="{BB962C8B-B14F-4D97-AF65-F5344CB8AC3E}">
        <p14:creationId xmlns:p14="http://schemas.microsoft.com/office/powerpoint/2010/main" val="13668242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B88A25-F2CB-FA02-4E72-BCE494E93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45060"/>
            <a:ext cx="11955164" cy="5712940"/>
          </a:xfrm>
        </p:spPr>
        <p:txBody>
          <a:bodyPr>
            <a:normAutofit/>
          </a:bodyPr>
          <a:lstStyle/>
          <a:p>
            <a:r>
              <a:rPr lang="en-US" dirty="0"/>
              <a:t>A Consecrated Man</a:t>
            </a:r>
          </a:p>
          <a:p>
            <a:r>
              <a:rPr lang="en-US" dirty="0"/>
              <a:t>A Plain Man</a:t>
            </a:r>
          </a:p>
          <a:p>
            <a:r>
              <a:rPr lang="en-US" dirty="0"/>
              <a:t>A Humble Man</a:t>
            </a:r>
          </a:p>
          <a:p>
            <a:r>
              <a:rPr lang="en-US" dirty="0"/>
              <a:t>A Courageous Man</a:t>
            </a:r>
          </a:p>
          <a:p>
            <a:pPr lvl="1"/>
            <a:r>
              <a:rPr lang="en-US" dirty="0"/>
              <a:t>Multitudes continually (“went out”) flocked to him (Matt. 3:5)</a:t>
            </a:r>
          </a:p>
          <a:p>
            <a:pPr lvl="1"/>
            <a:r>
              <a:rPr lang="en-US" dirty="0"/>
              <a:t>Jewish leaders sent a commission to him to interrogate him (John 1:19-21)</a:t>
            </a:r>
          </a:p>
          <a:p>
            <a:pPr lvl="1"/>
            <a:r>
              <a:rPr lang="en-US" dirty="0"/>
              <a:t>Yet, he spoke boldly, rebuking sins and demanding repentance (Matt. 3:7-8)</a:t>
            </a:r>
          </a:p>
          <a:p>
            <a:pPr lvl="1"/>
            <a:r>
              <a:rPr lang="en-US" dirty="0"/>
              <a:t>He rebuked King Herod for his adulterous marriage (Matt. 14:3-4)</a:t>
            </a:r>
          </a:p>
          <a:p>
            <a:pPr lvl="1"/>
            <a:r>
              <a:rPr lang="en-US" dirty="0"/>
              <a:t>He rebuked King Herod “for all the evils which he had done” (Luke 3:19)</a:t>
            </a:r>
          </a:p>
          <a:p>
            <a:pPr lvl="1"/>
            <a:r>
              <a:rPr lang="en-US" dirty="0"/>
              <a:t>He died rather than compromise (Matt. 11:7)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3CE08FA-11E3-036D-A495-CB6C70A37E1F}"/>
              </a:ext>
            </a:extLst>
          </p:cNvPr>
          <p:cNvSpPr txBox="1">
            <a:spLocks/>
          </p:cNvSpPr>
          <p:nvPr/>
        </p:nvSpPr>
        <p:spPr>
          <a:xfrm>
            <a:off x="118418" y="6210282"/>
            <a:ext cx="11955164" cy="647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rgbClr val="FFFF99"/>
                </a:solidFill>
              </a:rPr>
              <a:t>Application: Do these traits describe me?</a:t>
            </a:r>
          </a:p>
        </p:txBody>
      </p:sp>
    </p:spTree>
    <p:extLst>
      <p:ext uri="{BB962C8B-B14F-4D97-AF65-F5344CB8AC3E}">
        <p14:creationId xmlns:p14="http://schemas.microsoft.com/office/powerpoint/2010/main" val="1580647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B88A25-F2CB-FA02-4E72-BCE494E93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45060"/>
            <a:ext cx="11955164" cy="5712940"/>
          </a:xfrm>
        </p:spPr>
        <p:txBody>
          <a:bodyPr>
            <a:normAutofit/>
          </a:bodyPr>
          <a:lstStyle/>
          <a:p>
            <a:r>
              <a:rPr lang="en-US" dirty="0"/>
              <a:t>A Mission from God</a:t>
            </a:r>
          </a:p>
          <a:p>
            <a:pPr lvl="1"/>
            <a:r>
              <a:rPr lang="en-US" dirty="0"/>
              <a:t>He was “a man sent from God” (John 1:6)</a:t>
            </a:r>
          </a:p>
          <a:p>
            <a:pPr lvl="1"/>
            <a:r>
              <a:rPr lang="en-US" dirty="0"/>
              <a:t>His mission was “given to him from heaven” (John 3:27)</a:t>
            </a:r>
          </a:p>
          <a:p>
            <a:pPr lvl="1"/>
            <a:r>
              <a:rPr lang="en-US" dirty="0"/>
              <a:t>His mission fulfilled O.T. prophecies</a:t>
            </a:r>
          </a:p>
          <a:p>
            <a:pPr lvl="2"/>
            <a:r>
              <a:rPr lang="en-US" sz="2400" dirty="0"/>
              <a:t>Matt. 3:3 ~ Isa. 40:3</a:t>
            </a:r>
          </a:p>
          <a:p>
            <a:pPr lvl="2"/>
            <a:r>
              <a:rPr lang="en-US" sz="2400" dirty="0"/>
              <a:t>Mark 1:2-3 ~ Mal. 3:1; Isa. 40:3</a:t>
            </a:r>
          </a:p>
          <a:p>
            <a:pPr lvl="2"/>
            <a:r>
              <a:rPr lang="en-US" sz="2400" dirty="0"/>
              <a:t>Luke 3:4-6 ~ Isa. 40:3-5</a:t>
            </a:r>
          </a:p>
          <a:p>
            <a:pPr lvl="2"/>
            <a:r>
              <a:rPr lang="en-US" sz="2400" dirty="0"/>
              <a:t>Matt. 11:10 ~ Mal. 3:1</a:t>
            </a:r>
          </a:p>
          <a:p>
            <a:pPr lvl="1"/>
            <a:r>
              <a:rPr lang="en-US" dirty="0"/>
              <a:t>His mission fulfilled the promise of the angel Gabriel (Luke 1:16-17)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5082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B88A25-F2CB-FA02-4E72-BCE494E93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45060"/>
            <a:ext cx="11955164" cy="5712940"/>
          </a:xfrm>
        </p:spPr>
        <p:txBody>
          <a:bodyPr>
            <a:normAutofit/>
          </a:bodyPr>
          <a:lstStyle/>
          <a:p>
            <a:r>
              <a:rPr lang="en-US" dirty="0"/>
              <a:t>A Mission from God</a:t>
            </a:r>
          </a:p>
          <a:p>
            <a:r>
              <a:rPr lang="en-US" dirty="0"/>
              <a:t>A Mission to Prepare</a:t>
            </a:r>
          </a:p>
          <a:p>
            <a:pPr lvl="1"/>
            <a:r>
              <a:rPr lang="en-US" dirty="0"/>
              <a:t>Kings commonly had preparations made before their arrival (cf. Luke 1:76)</a:t>
            </a:r>
          </a:p>
          <a:p>
            <a:pPr lvl="1"/>
            <a:r>
              <a:rPr lang="en-US" dirty="0"/>
              <a:t>He was there to “Prepare the way of the Lord” (Matt. 3:3; Mark 1:3; Isa. 40:3)</a:t>
            </a:r>
          </a:p>
          <a:p>
            <a:pPr lvl="1"/>
            <a:r>
              <a:rPr lang="en-US" dirty="0"/>
              <a:t>Preparing “the way” involved preparing hearts (Luke 1:16-17; Mal 4:5-6) and removing obstacles in people’s hearts/lives (Luke 3:5-6; Isa. 40:4-5)</a:t>
            </a:r>
          </a:p>
          <a:p>
            <a:pPr lvl="1"/>
            <a:r>
              <a:rPr lang="en-US" dirty="0"/>
              <a:t>He was not the Christ, not Elijah reincarnate, not the Prophet (John 1:19-23)</a:t>
            </a:r>
          </a:p>
          <a:p>
            <a:pPr lvl="1"/>
            <a:r>
              <a:rPr lang="en-US" dirty="0"/>
              <a:t>He was pointing people to Jesus (John 1:29-31, 35-37)</a:t>
            </a:r>
          </a:p>
          <a:p>
            <a:r>
              <a:rPr lang="en-US" dirty="0"/>
              <a:t>A Mission to Speak</a:t>
            </a:r>
          </a:p>
          <a:p>
            <a:pPr lvl="1"/>
            <a:r>
              <a:rPr lang="en-US" dirty="0"/>
              <a:t>His role was a to be God’s messenger (Mal. 3:1) with God’s “word” (Luke 3:2)</a:t>
            </a:r>
          </a:p>
          <a:p>
            <a:pPr lvl="1"/>
            <a:r>
              <a:rPr lang="en-US" dirty="0"/>
              <a:t>His task was to be “the voice” (Isa. 40:3)</a:t>
            </a:r>
          </a:p>
          <a:p>
            <a:pPr lvl="1"/>
            <a:r>
              <a:rPr lang="en-US" dirty="0"/>
              <a:t>His mission was to give knowledge (Luke 1:77)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E900DCC-9645-3D76-2CF2-D2BB880B8A62}"/>
              </a:ext>
            </a:extLst>
          </p:cNvPr>
          <p:cNvSpPr txBox="1">
            <a:spLocks/>
          </p:cNvSpPr>
          <p:nvPr/>
        </p:nvSpPr>
        <p:spPr>
          <a:xfrm>
            <a:off x="118418" y="6210282"/>
            <a:ext cx="11955164" cy="647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rgbClr val="FFFF99"/>
                </a:solidFill>
              </a:rPr>
              <a:t>Application: Do I understand these same aspects of my own mission?</a:t>
            </a:r>
          </a:p>
        </p:txBody>
      </p:sp>
    </p:spTree>
    <p:extLst>
      <p:ext uri="{BB962C8B-B14F-4D97-AF65-F5344CB8AC3E}">
        <p14:creationId xmlns:p14="http://schemas.microsoft.com/office/powerpoint/2010/main" val="28905945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B88A25-F2CB-FA02-4E72-BCE494E93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Preached Jesus</a:t>
            </a:r>
          </a:p>
          <a:p>
            <a:pPr lvl="1"/>
            <a:r>
              <a:rPr lang="en-US" dirty="0"/>
              <a:t>Jesus is the promised Messiah (John 1:15, 20, 23, 32-34; 3:28)</a:t>
            </a:r>
          </a:p>
          <a:p>
            <a:pPr lvl="1"/>
            <a:r>
              <a:rPr lang="en-US" dirty="0"/>
              <a:t>Jesus is the Lamb of God (John 1:29, 36; cf. Isa. 53:1-12; 1 Pet. 1:19)</a:t>
            </a:r>
          </a:p>
          <a:p>
            <a:r>
              <a:rPr lang="en-US" dirty="0"/>
              <a:t>Preached the Kingdom</a:t>
            </a:r>
          </a:p>
          <a:p>
            <a:pPr lvl="1"/>
            <a:r>
              <a:rPr lang="en-US" dirty="0"/>
              <a:t>“The kingdom of heaven is at hand” (Matt. 3:2)</a:t>
            </a:r>
          </a:p>
          <a:p>
            <a:pPr lvl="1"/>
            <a:r>
              <a:rPr lang="en-US" dirty="0"/>
              <a:t>This was the kingdom that they had been waiting for (Luke 3:15)</a:t>
            </a:r>
          </a:p>
          <a:p>
            <a:r>
              <a:rPr lang="en-US" dirty="0"/>
              <a:t>Preached Salvation</a:t>
            </a:r>
          </a:p>
          <a:p>
            <a:pPr lvl="1"/>
            <a:r>
              <a:rPr lang="en-US" dirty="0"/>
              <a:t>He gave “knowledge of salvation…By the remission of their sins” (Luke 1:77; 3:6)</a:t>
            </a:r>
          </a:p>
          <a:p>
            <a:pPr lvl="1"/>
            <a:r>
              <a:rPr lang="en-US" dirty="0"/>
              <a:t>Salvation was not based upon heritage (Matt. 3:9; Luke 3:8)	</a:t>
            </a:r>
          </a:p>
          <a:p>
            <a:pPr lvl="1"/>
            <a:r>
              <a:rPr lang="en-US" dirty="0"/>
              <a:t>Involves believing in Jesus (John 1:7; Acts 19:4)</a:t>
            </a:r>
          </a:p>
          <a:p>
            <a:pPr lvl="1"/>
            <a:r>
              <a:rPr lang="en-US" dirty="0"/>
              <a:t>Involves repenting of sin (Matt. 3:2; Mark 1:4; Luke 3:3)</a:t>
            </a:r>
          </a:p>
          <a:p>
            <a:pPr lvl="1"/>
            <a:r>
              <a:rPr lang="en-US" dirty="0"/>
              <a:t>Involves being baptized for the forgiveness of sins (Mark 1:4; Luke 3:3)</a:t>
            </a:r>
          </a:p>
          <a:p>
            <a:pPr lvl="1"/>
            <a:r>
              <a:rPr lang="en-US" dirty="0"/>
              <a:t>Involves bearing fruits worthy of repentance (Matt. 3:8; Luke 3:8)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2126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B88A25-F2CB-FA02-4E72-BCE494E93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Preached Jesus</a:t>
            </a:r>
          </a:p>
          <a:p>
            <a:r>
              <a:rPr lang="en-US" dirty="0"/>
              <a:t>Preached the Kingdom</a:t>
            </a:r>
          </a:p>
          <a:p>
            <a:r>
              <a:rPr lang="en-US" dirty="0"/>
              <a:t>Preached Salvation</a:t>
            </a:r>
          </a:p>
          <a:p>
            <a:r>
              <a:rPr lang="en-US" dirty="0"/>
              <a:t>Preached the Judgment </a:t>
            </a:r>
          </a:p>
          <a:p>
            <a:pPr lvl="1"/>
            <a:r>
              <a:rPr lang="en-US" dirty="0"/>
              <a:t>He preached about “the wrath to come” (Matt. 3:7)</a:t>
            </a:r>
          </a:p>
          <a:p>
            <a:pPr lvl="1"/>
            <a:r>
              <a:rPr lang="en-US" dirty="0"/>
              <a:t>Jesus will use His “winnowing fan…[to] thoroughly clean out” (Matt. 3:12)</a:t>
            </a:r>
          </a:p>
          <a:p>
            <a:pPr lvl="1"/>
            <a:r>
              <a:rPr lang="en-US" dirty="0"/>
              <a:t>Jesus would “gather His wheat” and “burn up the chaff” (Matt. 3:12)</a:t>
            </a:r>
          </a:p>
          <a:p>
            <a:pPr lvl="1"/>
            <a:r>
              <a:rPr lang="en-US" dirty="0"/>
              <a:t>Jesus will cast the unprepared into “unquenchable fire” in hell (Matt. 3:10-12)</a:t>
            </a:r>
          </a:p>
          <a:p>
            <a:endParaRPr lang="en-US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AF74A8E3-1863-C995-6BB8-D5A586E11F91}"/>
              </a:ext>
            </a:extLst>
          </p:cNvPr>
          <p:cNvSpPr txBox="1">
            <a:spLocks/>
          </p:cNvSpPr>
          <p:nvPr/>
        </p:nvSpPr>
        <p:spPr>
          <a:xfrm>
            <a:off x="118418" y="6210282"/>
            <a:ext cx="11955164" cy="647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rgbClr val="FFFF99"/>
                </a:solidFill>
              </a:rPr>
              <a:t>Application: Am I preaching about Jesus, the kingdom, salvation and judgment?</a:t>
            </a:r>
          </a:p>
        </p:txBody>
      </p:sp>
    </p:spTree>
    <p:extLst>
      <p:ext uri="{BB962C8B-B14F-4D97-AF65-F5344CB8AC3E}">
        <p14:creationId xmlns:p14="http://schemas.microsoft.com/office/powerpoint/2010/main" val="11327652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</TotalTime>
  <Words>959</Words>
  <Application>Microsoft Office PowerPoint</Application>
  <PresentationFormat>Widescreen</PresentationFormat>
  <Paragraphs>85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14</cp:revision>
  <dcterms:created xsi:type="dcterms:W3CDTF">2024-12-31T23:52:29Z</dcterms:created>
  <dcterms:modified xsi:type="dcterms:W3CDTF">2025-04-06T21:12:42Z</dcterms:modified>
</cp:coreProperties>
</file>