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F6EC45B9-512E-3ED2-0A88-AFEFEBDF58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 holding their hands&#10;&#10;Description automatically generated">
            <a:extLst>
              <a:ext uri="{FF2B5EF4-FFF2-40B4-BE49-F238E27FC236}">
                <a16:creationId xmlns:a16="http://schemas.microsoft.com/office/drawing/2014/main" id="{2709DE5D-2A31-C601-F815-DA9E0672E3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963827"/>
            <a:ext cx="11849147" cy="5894171"/>
          </a:xfrm>
        </p:spPr>
        <p:txBody>
          <a:bodyPr>
            <a:normAutofit/>
          </a:bodyPr>
          <a:lstStyle>
            <a:lvl1pPr marL="227013" indent="-227013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 holding a hand&#10;&#10;Description automatically generated">
            <a:extLst>
              <a:ext uri="{FF2B5EF4-FFF2-40B4-BE49-F238E27FC236}">
                <a16:creationId xmlns:a16="http://schemas.microsoft.com/office/drawing/2014/main" id="{A64FDD56-B3FB-AFA2-C679-D494033E5B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963827"/>
            <a:ext cx="11849147" cy="5894171"/>
          </a:xfrm>
        </p:spPr>
        <p:txBody>
          <a:bodyPr>
            <a:normAutofit/>
          </a:bodyPr>
          <a:lstStyle>
            <a:lvl1pPr marL="227013" indent="-227013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79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 holding their hands&#10;&#10;Description automatically generated">
            <a:extLst>
              <a:ext uri="{FF2B5EF4-FFF2-40B4-BE49-F238E27FC236}">
                <a16:creationId xmlns:a16="http://schemas.microsoft.com/office/drawing/2014/main" id="{1A924A05-095E-135E-2299-56FF73DDD9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963827"/>
            <a:ext cx="11849147" cy="5894171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92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599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3" r:id="rId3"/>
    <p:sldLayoutId id="2147483674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8C7A44B-0C54-3003-29E7-D412769D9C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1" b="37696"/>
          <a:stretch/>
        </p:blipFill>
        <p:spPr>
          <a:xfrm>
            <a:off x="504" y="1604356"/>
            <a:ext cx="12190992" cy="2668386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C950C06-1BE8-2B76-E245-13D688C34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 Is All-Powerful</a:t>
            </a:r>
          </a:p>
          <a:p>
            <a:pPr lvl="1"/>
            <a:r>
              <a:rPr lang="en-US" dirty="0"/>
              <a:t>He had turned water to wine in this same city (2:1-11; 4:46)</a:t>
            </a:r>
          </a:p>
          <a:p>
            <a:pPr lvl="1"/>
            <a:r>
              <a:rPr lang="en-US" dirty="0"/>
              <a:t>He had done many “signs” in Jerusalem (2:23; 4:45)</a:t>
            </a:r>
          </a:p>
          <a:p>
            <a:pPr lvl="1"/>
            <a:r>
              <a:rPr lang="en-US" dirty="0"/>
              <a:t>He could “heal” and prevent “death” (4:47, 49)</a:t>
            </a:r>
          </a:p>
          <a:p>
            <a:pPr lvl="1"/>
            <a:r>
              <a:rPr lang="en-US" dirty="0"/>
              <a:t>Jesus is still able (Eph. 3:20)!</a:t>
            </a:r>
          </a:p>
          <a:p>
            <a:r>
              <a:rPr lang="en-US" dirty="0"/>
              <a:t>He Is All-Present</a:t>
            </a:r>
          </a:p>
          <a:p>
            <a:pPr lvl="1"/>
            <a:r>
              <a:rPr lang="en-US" dirty="0"/>
              <a:t>The father traveled about 20 miles “to” Jesus (4:46-47)</a:t>
            </a:r>
          </a:p>
          <a:p>
            <a:pPr lvl="1"/>
            <a:r>
              <a:rPr lang="en-US" dirty="0"/>
              <a:t>The father asked Jesus to “come down” to heal his son (4:47, 49)</a:t>
            </a:r>
          </a:p>
          <a:p>
            <a:pPr lvl="1"/>
            <a:r>
              <a:rPr lang="en-US" dirty="0"/>
              <a:t>The power of Jesus is NOT limited by time or distance </a:t>
            </a:r>
          </a:p>
          <a:p>
            <a:pPr lvl="1"/>
            <a:r>
              <a:rPr lang="en-US" dirty="0"/>
              <a:t>Jesus is NEVER too far to bless us (Psa. 46:1)</a:t>
            </a:r>
          </a:p>
          <a:p>
            <a:pPr lvl="1"/>
            <a:r>
              <a:rPr lang="en-US" dirty="0"/>
              <a:t>Jesus is still present (Psa. 46:1; Matt. 28:20)</a:t>
            </a:r>
          </a:p>
          <a:p>
            <a:r>
              <a:rPr lang="en-US" dirty="0"/>
              <a:t>He Is All-Knowing</a:t>
            </a:r>
          </a:p>
          <a:p>
            <a:pPr lvl="1"/>
            <a:r>
              <a:rPr lang="en-US" dirty="0"/>
              <a:t>Jesus knew the hearts of the people (4:48)</a:t>
            </a:r>
          </a:p>
          <a:p>
            <a:pPr lvl="1"/>
            <a:r>
              <a:rPr lang="en-US" dirty="0"/>
              <a:t>Jesus knew the condition of the man’s son (4:50)</a:t>
            </a:r>
          </a:p>
          <a:p>
            <a:pPr lvl="1"/>
            <a:r>
              <a:rPr lang="en-US" dirty="0"/>
              <a:t>Jesus knew the right city, the right address, the right room, the right bed, the right child, etc.</a:t>
            </a:r>
          </a:p>
          <a:p>
            <a:pPr lvl="1"/>
            <a:r>
              <a:rPr lang="en-US" dirty="0"/>
              <a:t>Jesus knows us – no thought or deed escapes His attention (Gen. 16:13; John 2:25; 1 Pet. 3:12)</a:t>
            </a:r>
          </a:p>
        </p:txBody>
      </p:sp>
    </p:spTree>
    <p:extLst>
      <p:ext uri="{BB962C8B-B14F-4D97-AF65-F5344CB8AC3E}">
        <p14:creationId xmlns:p14="http://schemas.microsoft.com/office/powerpoint/2010/main" val="42940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963827"/>
            <a:ext cx="11955164" cy="58941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faith of the father started as a DESPERATE faith in the PRESENCE of Jesus</a:t>
            </a:r>
          </a:p>
          <a:p>
            <a:pPr lvl="1"/>
            <a:r>
              <a:rPr lang="en-US" dirty="0"/>
              <a:t>His faith was based upon the testimony of others (4:45)</a:t>
            </a:r>
          </a:p>
          <a:p>
            <a:pPr lvl="1"/>
            <a:r>
              <a:rPr lang="en-US" dirty="0"/>
              <a:t>He persistently pleaded for the physical welfare of his son (4:47, 49)</a:t>
            </a:r>
          </a:p>
          <a:p>
            <a:pPr lvl="1"/>
            <a:r>
              <a:rPr lang="en-US" dirty="0"/>
              <a:t>He had faith in the presence of Jesus, if Jesus would come to his house</a:t>
            </a:r>
          </a:p>
          <a:p>
            <a:pPr lvl="1"/>
            <a:r>
              <a:rPr lang="en-US" dirty="0"/>
              <a:t>We need to turn to Jesus for the physical welfare of our family (1 Tim. 5:8; 2 Cor. 12:14), </a:t>
            </a:r>
            <a:br>
              <a:rPr lang="en-US" dirty="0"/>
            </a:br>
            <a:r>
              <a:rPr lang="en-US" dirty="0"/>
              <a:t>but more so, for the spiritual/eternal welfare (Deut. 6:6-9; Eph. 6:4; Josh. 24:15) </a:t>
            </a:r>
          </a:p>
          <a:p>
            <a:r>
              <a:rPr lang="en-US" dirty="0"/>
              <a:t>The faith of the father transitioned to a TRUSTING faith in the PROMISE of Jesus</a:t>
            </a:r>
          </a:p>
          <a:p>
            <a:pPr lvl="1"/>
            <a:r>
              <a:rPr lang="en-US" dirty="0"/>
              <a:t>Jesus challenged the man’s faith: “Go your way, your son lives” (4:50)</a:t>
            </a:r>
          </a:p>
          <a:p>
            <a:pPr lvl="1"/>
            <a:r>
              <a:rPr lang="en-US" dirty="0"/>
              <a:t>The father had no visible sign of healing, only Jesus’ word</a:t>
            </a:r>
          </a:p>
          <a:p>
            <a:pPr lvl="1"/>
            <a:r>
              <a:rPr lang="en-US" dirty="0"/>
              <a:t>“The man believed the word that Jesus spoke to him, and he went his way” (4:50)</a:t>
            </a:r>
          </a:p>
          <a:p>
            <a:pPr lvl="1"/>
            <a:r>
              <a:rPr lang="en-US" dirty="0"/>
              <a:t>We must take Jesus at His word, without reservation (Heb. 11:1; John 20:29; Luke 5:5) </a:t>
            </a:r>
          </a:p>
          <a:p>
            <a:r>
              <a:rPr lang="en-US" dirty="0"/>
              <a:t>The faith of the father arrived at a RESOLUTE faith in the PERSON of Jesus Christ</a:t>
            </a:r>
          </a:p>
          <a:p>
            <a:pPr lvl="1"/>
            <a:r>
              <a:rPr lang="en-US" dirty="0"/>
              <a:t>The father realized that his son was healed exactly when Jesus spoke (4:53)</a:t>
            </a:r>
          </a:p>
          <a:p>
            <a:pPr lvl="1"/>
            <a:r>
              <a:rPr lang="en-US" dirty="0"/>
              <a:t>When the father’s faith went from superficial to fixed, then his family believed also (4:53)</a:t>
            </a:r>
          </a:p>
          <a:p>
            <a:pPr lvl="1"/>
            <a:r>
              <a:rPr lang="en-US" dirty="0"/>
              <a:t>Faith in Christ is not a blind trust (Tit. 1:2; Heb. 6:18; 1 Cor. 1:9; Rom. 1:20)</a:t>
            </a:r>
          </a:p>
          <a:p>
            <a:pPr lvl="1"/>
            <a:r>
              <a:rPr lang="en-US" dirty="0"/>
              <a:t>Faith in the eternal, living word of God will never disappoint (Heb. 4:12; 11:6)</a:t>
            </a:r>
          </a:p>
          <a:p>
            <a:pPr lvl="1"/>
            <a:r>
              <a:rPr lang="en-US" dirty="0"/>
              <a:t>Faith increases and solidifies the more we learn about Jesus and trust Him (Rom. 10:17)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330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88967"/>
            <a:ext cx="11849147" cy="57690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John 8:24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2 Peter 3:9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Matthew 10:32</a:t>
            </a:r>
          </a:p>
          <a:p>
            <a:pPr>
              <a:lnSpc>
                <a:spcPct val="100000"/>
              </a:lnSpc>
            </a:pPr>
            <a:r>
              <a:rPr lang="en-US" dirty="0"/>
              <a:t>Be baptized into Christ – Romans 6:3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Live </a:t>
            </a:r>
            <a:r>
              <a:rPr lang="en-US" dirty="0" err="1"/>
              <a:t>FAITHfully</a:t>
            </a:r>
            <a:r>
              <a:rPr lang="en-US" dirty="0"/>
              <a:t> each day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4783477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580</Words>
  <Application>Microsoft Office PowerPoint</Application>
  <PresentationFormat>Widescreen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15</cp:revision>
  <cp:lastPrinted>2025-04-13T18:24:42Z</cp:lastPrinted>
  <dcterms:created xsi:type="dcterms:W3CDTF">2024-12-31T23:52:29Z</dcterms:created>
  <dcterms:modified xsi:type="dcterms:W3CDTF">2025-05-11T21:23:24Z</dcterms:modified>
</cp:coreProperties>
</file>