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7"/>
  </p:notesMasterIdLst>
  <p:sldIdLst>
    <p:sldId id="1440" r:id="rId2"/>
    <p:sldId id="2351" r:id="rId3"/>
    <p:sldId id="2344" r:id="rId4"/>
    <p:sldId id="2368" r:id="rId5"/>
    <p:sldId id="2369" r:id="rId6"/>
    <p:sldId id="2370" r:id="rId7"/>
    <p:sldId id="2371" r:id="rId8"/>
    <p:sldId id="2372" r:id="rId9"/>
    <p:sldId id="2373" r:id="rId10"/>
    <p:sldId id="2365" r:id="rId11"/>
    <p:sldId id="2375" r:id="rId12"/>
    <p:sldId id="2376" r:id="rId13"/>
    <p:sldId id="2377" r:id="rId14"/>
    <p:sldId id="2366" r:id="rId15"/>
    <p:sldId id="2378" r:id="rId16"/>
    <p:sldId id="2379" r:id="rId17"/>
    <p:sldId id="2380" r:id="rId18"/>
    <p:sldId id="2381" r:id="rId19"/>
    <p:sldId id="2382" r:id="rId20"/>
    <p:sldId id="2367" r:id="rId21"/>
    <p:sldId id="2384" r:id="rId22"/>
    <p:sldId id="2385" r:id="rId23"/>
    <p:sldId id="2386" r:id="rId24"/>
    <p:sldId id="2387" r:id="rId25"/>
    <p:sldId id="2362" r:id="rId26"/>
  </p:sldIdLst>
  <p:sldSz cx="12192000" cy="6858000"/>
  <p:notesSz cx="9385300" cy="7099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BC0C57"/>
    <a:srgbClr val="FFFF00"/>
    <a:srgbClr val="FC2E0C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33EF8C-A3D6-40E1-9690-132395DD37E9}" v="2" dt="2025-05-18T20:21:10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4580" autoAdjust="0"/>
    <p:restoredTop sz="86410" autoAdjust="0"/>
  </p:normalViewPr>
  <p:slideViewPr>
    <p:cSldViewPr snapToGrid="0">
      <p:cViewPr varScale="1">
        <p:scale>
          <a:sx n="92" d="100"/>
          <a:sy n="92" d="100"/>
        </p:scale>
        <p:origin x="84" y="444"/>
      </p:cViewPr>
      <p:guideLst>
        <p:guide orient="horz" pos="21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533400"/>
            <a:ext cx="4729162" cy="2660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38530" y="3372169"/>
            <a:ext cx="7508240" cy="3194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167" tIns="94167" rIns="94167" bIns="94167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938530" y="3372169"/>
            <a:ext cx="7508240" cy="3194685"/>
          </a:xfrm>
          <a:prstGeom prst="rect">
            <a:avLst/>
          </a:prstGeom>
        </p:spPr>
        <p:txBody>
          <a:bodyPr spcFirstLastPara="1" wrap="square" lIns="94167" tIns="94167" rIns="94167" bIns="94167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533400"/>
            <a:ext cx="4730750" cy="2660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42EA802-873F-0FA0-78F1-F2F205C89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4816767-F03B-A0F0-4490-FED5300765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F132352-E575-A4FF-D769-3A8DDB444F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1675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07D1429-2ABF-32D6-5CDC-B0B662D43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6C3525B-C17B-2DB8-EF3A-F59DBB7357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D2C60B1-9A06-D6C5-F062-C1D796029D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07891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2673682-EA21-4C02-B467-092A1F006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22B1676-8B62-44C0-8600-C7D9C7285F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828E4BF-EAA5-E0A6-6A6A-91A2DAFC26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7158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FA60DF1-55DD-ED0C-0BF4-345ABB6F3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1C8F6C9-26A7-A1D2-AB20-B527D2F43F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CDCE031-BE08-EDF3-6956-20FD9E4B63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27795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4E7F18A-A873-C015-EE2B-D97F0E4E7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66C2A3A-207A-F367-5EA0-ADF979A07F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63A245DC-2639-EC5B-0331-BD04B86415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2947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808C9861-C87B-F6AB-ED92-6586EAB8C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CB8F83D-9198-1F1B-A84F-D4F1386C9F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32AEB6E2-E072-ECF2-375B-DA67BECAFF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71415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FEABC67-DDB7-CCA1-AA68-6DA76F3FB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F76B0F4-5687-4F8B-F81A-B6887005E9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57F07ED-BECC-2632-EEE8-31C3E380EB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56296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6B74A2B-04E5-5CDF-0A1E-EC0C7022C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75A4AA2-1C65-7F0A-4F45-E14544DA70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809ABC2-7849-23DA-35E0-A407541C61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12691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DB154B7-340C-8620-7D13-731F54A93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657C4FE-CB2A-21A8-3DE9-03D576F65E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C92EDD4-45E1-1269-2FF6-E7F9856E74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45970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E1096E7-D332-B8B9-FBBE-05C4CF981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F8FE75B-ADEA-3F1D-6EBF-F2AE0230F6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4A7C7D8-802B-1400-579B-FECFBC2AC2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9026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36017EF-A9C0-C506-ED2E-CAE0DCC7D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69B3E9D-2754-50E3-9D31-482018D734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76C30C9-B61E-BAA0-BF7D-7EC25933BC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106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4E6A8F73-AEA0-BB15-3852-1768EB75C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A35D01C-D443-D188-BA88-A91E461E04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4E88155-0DB9-1968-F797-78A07FBFDB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05295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45B945B-B259-5CD1-76A5-65FF57480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CFDF5CD-5B71-FEA8-7779-CBABE85B4B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0A10CB3-5C26-7C9B-6DA2-BCB2DA963C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18065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C9BBC70-48FD-6E77-3CBE-05B821F8B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7728D5F-DB7C-3AE8-1E94-84BAFC2258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673B3E9-1A9A-3DF2-6AC1-51F91E419B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77425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C4CC9AEF-27AB-6DE8-6396-342730300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84E1779-2CC7-7AF8-F8D8-0C120DD1AA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38841F2-17B6-5AD7-C311-9836102EC9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89957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8E75762D-448D-894F-E25C-E5E2AF294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FC48CCB-42B6-C7D5-885F-9F0D57BBD3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6493C2E-F798-473C-959D-243C4FC98F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48224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A536E0E-6572-3704-DA94-534C90448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B14A28C-0ECB-D50E-5B5E-41665D166B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194C4A7-BA72-12A0-1701-E1A72C1202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888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F645235-E1F4-8F57-D92E-E026A9A0E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5D749A5-D0CE-E124-9C86-56F5A6216D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4CE7EA3-4C55-74A8-5305-D26B6A64F1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9753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8CC20A0C-AB35-167C-6AF0-11D453FA0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81B7381-8F7C-8B87-09E9-F2463BDDD7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E002704-34AD-37F8-FBE8-78E7CA8040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5710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C5BA935F-E464-B808-ADB4-C352C58AA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C194C1A-1692-1F96-EC0B-F2D776D58A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1F027C7-9BBF-3597-2CE1-ABDBDFE44E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207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8730970-6F3E-6223-F09A-EA781C549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BC5CAF6-0E94-33D3-AFBF-9E3D84993C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6C06D0A-D6C0-5AFF-7B6C-B43415CC1A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7925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E5BBA39C-12B1-0BAF-7DDE-0E202B276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AA46746-4F00-B77B-5703-3716D55483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A617AC4-FDBE-C855-4EE4-9FAEE7EF22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4530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5CA755F-286E-BAE9-AF72-2605A5742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EFB923C-FD1C-60D7-5F2C-9B3E793684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A88D317-37C3-B74C-F093-CF20A583A8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8539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9DA8142-AF03-789E-EDE3-DB0DDF70E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EA7FA99-50BA-1486-F8BC-90D25446A1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06227" y="3284357"/>
            <a:ext cx="7249798" cy="3111495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2366583-9D7B-EB9A-FB9B-A2114E6C49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519113"/>
            <a:ext cx="4610100" cy="2592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9838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7200" b="1" dirty="0"/>
              <a:t>Facing Life’s Dilemmas</a:t>
            </a: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219923" y="5543374"/>
            <a:ext cx="5068328" cy="927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4000" dirty="0"/>
              <a:t>Mark 15:11-15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44361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049DF42-BA2B-6EBE-C668-B03DFB169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6E7C810-461C-2AD6-7C68-EFDA227F8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 Man Faces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86BAB-5577-F03B-A183-AFF972515319}"/>
              </a:ext>
            </a:extLst>
          </p:cNvPr>
          <p:cNvSpPr txBox="1"/>
          <p:nvPr/>
        </p:nvSpPr>
        <p:spPr>
          <a:xfrm>
            <a:off x="411998" y="1595907"/>
            <a:ext cx="1147520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three great questions of life faced by every man</a:t>
            </a:r>
          </a:p>
          <a:p>
            <a:pPr marR="0" algn="l" rtl="0">
              <a:spcAft>
                <a:spcPts val="1200"/>
              </a:spcAft>
              <a:buClr>
                <a:schemeClr val="bg1"/>
              </a:buClr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49355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DAD2709-6E2E-2426-84DE-F46E4266D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CA84EFC-0A15-19AC-86E9-9C1815596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 Man Faces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00E274-AE51-A19E-506B-2F90BE225803}"/>
              </a:ext>
            </a:extLst>
          </p:cNvPr>
          <p:cNvSpPr txBox="1"/>
          <p:nvPr/>
        </p:nvSpPr>
        <p:spPr>
          <a:xfrm>
            <a:off x="411998" y="1595907"/>
            <a:ext cx="1147520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three great questions of life faced by every man</a:t>
            </a:r>
          </a:p>
          <a:p>
            <a:pPr marR="0" algn="l" rtl="0">
              <a:spcAft>
                <a:spcPts val="1200"/>
              </a:spcAft>
              <a:buClr>
                <a:schemeClr val="bg1"/>
              </a:buClr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 Where did I come from?</a:t>
            </a:r>
          </a:p>
        </p:txBody>
      </p:sp>
    </p:spTree>
    <p:extLst>
      <p:ext uri="{BB962C8B-B14F-4D97-AF65-F5344CB8AC3E}">
        <p14:creationId xmlns:p14="http://schemas.microsoft.com/office/powerpoint/2010/main" val="1583868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7D17754-03AF-50C4-6597-6274248FA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F60C0B2-93A2-5588-E048-C036DFD3C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 Man Faces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407B85-CF8F-92D6-A709-8BE74D7D4DA3}"/>
              </a:ext>
            </a:extLst>
          </p:cNvPr>
          <p:cNvSpPr txBox="1"/>
          <p:nvPr/>
        </p:nvSpPr>
        <p:spPr>
          <a:xfrm>
            <a:off x="411998" y="1595907"/>
            <a:ext cx="1147520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three great questions of life faced by every man</a:t>
            </a:r>
          </a:p>
          <a:p>
            <a:pPr marR="0" algn="l" rtl="0">
              <a:spcAft>
                <a:spcPts val="1200"/>
              </a:spcAft>
              <a:buClr>
                <a:schemeClr val="bg1"/>
              </a:buClr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 Where did I come from?</a:t>
            </a:r>
          </a:p>
          <a:p>
            <a:pPr marR="0" algn="l" rtl="0">
              <a:spcAft>
                <a:spcPts val="1200"/>
              </a:spcAft>
              <a:buClr>
                <a:schemeClr val="bg1"/>
              </a:buClr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 What happens when I die?</a:t>
            </a:r>
          </a:p>
        </p:txBody>
      </p:sp>
    </p:spTree>
    <p:extLst>
      <p:ext uri="{BB962C8B-B14F-4D97-AF65-F5344CB8AC3E}">
        <p14:creationId xmlns:p14="http://schemas.microsoft.com/office/powerpoint/2010/main" val="3801726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C8F8E1A-0C3D-D835-A095-DD013AEFD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469DC10-90EF-82C6-F823-CBAD2CC3F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 Man Faces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168ABC-262D-D214-7263-ECB5EB6D0FD1}"/>
              </a:ext>
            </a:extLst>
          </p:cNvPr>
          <p:cNvSpPr txBox="1"/>
          <p:nvPr/>
        </p:nvSpPr>
        <p:spPr>
          <a:xfrm>
            <a:off x="411998" y="1595907"/>
            <a:ext cx="1147520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three great questions of life faced by every man</a:t>
            </a:r>
          </a:p>
          <a:p>
            <a:pPr marR="0" algn="l" rtl="0">
              <a:spcAft>
                <a:spcPts val="1200"/>
              </a:spcAft>
              <a:buClr>
                <a:schemeClr val="bg1"/>
              </a:buClr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 Where did I come from?</a:t>
            </a:r>
          </a:p>
          <a:p>
            <a:pPr marR="0" algn="l" rtl="0">
              <a:spcAft>
                <a:spcPts val="1200"/>
              </a:spcAft>
              <a:buClr>
                <a:schemeClr val="bg1"/>
              </a:buClr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 What happens when I die?</a:t>
            </a:r>
          </a:p>
          <a:p>
            <a:pPr marR="0" algn="l" rtl="0">
              <a:spcAft>
                <a:spcPts val="1200"/>
              </a:spcAft>
              <a:buClr>
                <a:schemeClr val="bg1"/>
              </a:buClr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 Why am I here?</a:t>
            </a:r>
          </a:p>
        </p:txBody>
      </p:sp>
    </p:spTree>
    <p:extLst>
      <p:ext uri="{BB962C8B-B14F-4D97-AF65-F5344CB8AC3E}">
        <p14:creationId xmlns:p14="http://schemas.microsoft.com/office/powerpoint/2010/main" val="3025359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95E9F04-1B65-70E0-9EB6-FE5AE3E74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CE88ADE-721E-C3DD-EC66-D41C2CAA7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How About Jesus?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E74475-8E93-FBE5-CBDD-D42C916CE942}"/>
              </a:ext>
            </a:extLst>
          </p:cNvPr>
          <p:cNvSpPr txBox="1"/>
          <p:nvPr/>
        </p:nvSpPr>
        <p:spPr>
          <a:xfrm>
            <a:off x="411998" y="1435487"/>
            <a:ext cx="114752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000" b="1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243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343CEC7-B387-FBFE-50AD-585E0D274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844873B9-CD52-38F9-4341-1FACC0BD0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How About Jesus?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CA69D5-B49D-E448-EF61-236DEAA6454E}"/>
              </a:ext>
            </a:extLst>
          </p:cNvPr>
          <p:cNvSpPr txBox="1"/>
          <p:nvPr/>
        </p:nvSpPr>
        <p:spPr>
          <a:xfrm>
            <a:off x="411998" y="1435487"/>
            <a:ext cx="11475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is the central figure of all history—what year is it</a:t>
            </a:r>
          </a:p>
        </p:txBody>
      </p:sp>
    </p:spTree>
    <p:extLst>
      <p:ext uri="{BB962C8B-B14F-4D97-AF65-F5344CB8AC3E}">
        <p14:creationId xmlns:p14="http://schemas.microsoft.com/office/powerpoint/2010/main" val="797277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D3AF194-2907-7449-7A76-E6C97750D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F6E3334-5C6E-14F7-8928-0AE9628ED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How About Jesus?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0E4F7C-77C4-6A21-8B39-36686873CFFB}"/>
              </a:ext>
            </a:extLst>
          </p:cNvPr>
          <p:cNvSpPr txBox="1"/>
          <p:nvPr/>
        </p:nvSpPr>
        <p:spPr>
          <a:xfrm>
            <a:off x="411998" y="1435487"/>
            <a:ext cx="1147520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is the central figure of all history—what year is it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is unique in that he did nothing physical to leave any evidence He lived</a:t>
            </a:r>
            <a:endParaRPr lang="en-US" sz="3000" b="1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850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FCE4C5D-06D9-B84D-09BF-11347EB55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FC35B49-E3C0-B38A-C815-741B33B2F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How About Jesus?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8DC6E9-D259-091B-67D1-4D7BCDC3900B}"/>
              </a:ext>
            </a:extLst>
          </p:cNvPr>
          <p:cNvSpPr txBox="1"/>
          <p:nvPr/>
        </p:nvSpPr>
        <p:spPr>
          <a:xfrm>
            <a:off x="411998" y="1435487"/>
            <a:ext cx="1147520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is the central figure of all history—what year is it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is unique in that he did nothing physical to leave any evidence He lived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challenge of reading a book that says it will prove to you that Jesus is the Supreme One who became a man</a:t>
            </a:r>
            <a:endParaRPr lang="en-US" sz="3000" b="1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494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03D0D24-402F-CC2E-DB3B-57083E8DE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43B876C-B9D9-DB75-73C2-5CF3032B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How About Jesus?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4D3828-2D62-4A53-F377-D2F47B502173}"/>
              </a:ext>
            </a:extLst>
          </p:cNvPr>
          <p:cNvSpPr txBox="1"/>
          <p:nvPr/>
        </p:nvSpPr>
        <p:spPr>
          <a:xfrm>
            <a:off x="411998" y="1435487"/>
            <a:ext cx="1147520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is the central figure of all history—what year is it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is unique in that he did nothing physical to leave any evidence He lived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challenge of reading a book that says it will prove to you that Jesus is the Supreme One who became a man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dilemma of fulfilled prophecy and ey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witnesses of His wonders, miracles and signs</a:t>
            </a:r>
            <a:endParaRPr lang="en-US" sz="3000" b="1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382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E1D9B52-DD5D-A119-EC45-58D9B2472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0BBEAC3-DA2A-2977-0CAE-3D94D1016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How About Jesus?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F9ABCE-A8FB-A7A6-2493-9159A44A361C}"/>
              </a:ext>
            </a:extLst>
          </p:cNvPr>
          <p:cNvSpPr txBox="1"/>
          <p:nvPr/>
        </p:nvSpPr>
        <p:spPr>
          <a:xfrm>
            <a:off x="411998" y="1435487"/>
            <a:ext cx="1147520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is the central figure of all history—what year is it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is unique in that he did nothing physical to leave any evidence He lived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challenge of reading a book that says it will prove to you that Jesus is the Supreme One who became a man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dilemma of fulfilled prophecy and ey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witnesses of His wonders, miracles and signs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ilemma of the Empty Tomb</a:t>
            </a:r>
            <a:endParaRPr lang="en-US" sz="3000" b="1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530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9AADDB0-C369-2818-2973-EAA137036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9FFDDE1-0A30-D710-E478-F00C1E946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Text—Mark 15:11-15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9F9369-939F-0A3D-0156-C985A15AEEA1}"/>
              </a:ext>
            </a:extLst>
          </p:cNvPr>
          <p:cNvSpPr txBox="1"/>
          <p:nvPr/>
        </p:nvSpPr>
        <p:spPr>
          <a:xfrm>
            <a:off x="411998" y="1595907"/>
            <a:ext cx="1117040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1200"/>
              </a:spcAft>
            </a:pPr>
            <a:r>
              <a:rPr lang="en-US" sz="36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11  But the chief priests stirred up the crowd, so that he should rather release Barabbas to them. 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algn="just" rtl="0">
              <a:spcAft>
                <a:spcPts val="1200"/>
              </a:spcAft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12  Pilate answered and said to them again, "What then do you want me to do with Him whom you call the King of the Jews?" </a:t>
            </a:r>
          </a:p>
          <a:p>
            <a:pPr marR="0" algn="just" rtl="0">
              <a:spcAft>
                <a:spcPts val="1200"/>
              </a:spcAft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13  So they cried out again, "Crucify Him!" </a:t>
            </a:r>
          </a:p>
          <a:p>
            <a:pPr marR="0" algn="just" rtl="0">
              <a:spcAft>
                <a:spcPts val="1200"/>
              </a:spcAft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14  Then Pilate said to them, "Why, what evil has He done?" But they cried out all the more, "Crucify Him!" </a:t>
            </a:r>
          </a:p>
          <a:p>
            <a:pPr marR="0" algn="just" rtl="0">
              <a:spcAft>
                <a:spcPts val="1200"/>
              </a:spcAft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15  So Pilate, wanting to gratify the crowd, released Barabbas to them; and he delivered Jesus, after he had scourged Him, to be crucified. </a:t>
            </a:r>
          </a:p>
          <a:p>
            <a:pPr marR="0" algn="just" rtl="0">
              <a:spcAft>
                <a:spcPts val="1200"/>
              </a:spcAft>
            </a:pPr>
            <a:endParaRPr lang="en-US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462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82FF108-3201-5477-7D2A-A0F89F8DF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A865915-61E9-481B-0E28-DB80572A1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Is Bible From God</a:t>
            </a:r>
          </a:p>
        </p:txBody>
      </p:sp>
    </p:spTree>
    <p:extLst>
      <p:ext uri="{BB962C8B-B14F-4D97-AF65-F5344CB8AC3E}">
        <p14:creationId xmlns:p14="http://schemas.microsoft.com/office/powerpoint/2010/main" val="23436553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B37C63B-2728-929A-F01D-D082534BB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2F69DF8-99C6-D6B3-BF23-060C743BC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Is Bible From God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0DD650-D32D-961D-565B-A215296687FC}"/>
              </a:ext>
            </a:extLst>
          </p:cNvPr>
          <p:cNvSpPr txBox="1"/>
          <p:nvPr/>
        </p:nvSpPr>
        <p:spPr>
          <a:xfrm>
            <a:off x="411998" y="1435487"/>
            <a:ext cx="11475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gives the answer to the three great questions of life</a:t>
            </a:r>
          </a:p>
        </p:txBody>
      </p:sp>
    </p:spTree>
    <p:extLst>
      <p:ext uri="{BB962C8B-B14F-4D97-AF65-F5344CB8AC3E}">
        <p14:creationId xmlns:p14="http://schemas.microsoft.com/office/powerpoint/2010/main" val="1725678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B6283B9-B9FC-77E0-E010-ACDE7B8DF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82C1D1EF-3E9B-C951-3824-796F7085B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Is Bible From God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EE5E8B-41CE-344B-AF15-8196A8CB017F}"/>
              </a:ext>
            </a:extLst>
          </p:cNvPr>
          <p:cNvSpPr txBox="1"/>
          <p:nvPr/>
        </p:nvSpPr>
        <p:spPr>
          <a:xfrm>
            <a:off x="411998" y="1435487"/>
            <a:ext cx="1147520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gives the answer to the three great questions of life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gives the historical evidence of Jesus life</a:t>
            </a:r>
          </a:p>
        </p:txBody>
      </p:sp>
    </p:spTree>
    <p:extLst>
      <p:ext uri="{BB962C8B-B14F-4D97-AF65-F5344CB8AC3E}">
        <p14:creationId xmlns:p14="http://schemas.microsoft.com/office/powerpoint/2010/main" val="11206623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126641E-440A-B928-0A69-F4E5DA334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FF17E507-2D5E-5B81-9666-5A2C9F413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Is Bible From God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9EB91F-50B1-8A0B-3751-87FE26249411}"/>
              </a:ext>
            </a:extLst>
          </p:cNvPr>
          <p:cNvSpPr txBox="1"/>
          <p:nvPr/>
        </p:nvSpPr>
        <p:spPr>
          <a:xfrm>
            <a:off x="411998" y="1435487"/>
            <a:ext cx="1147520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gives the answer to the three great questions of life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gives the historical evidence of Jesus life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 the heavenly truth that Jesus is the final judge</a:t>
            </a:r>
          </a:p>
        </p:txBody>
      </p:sp>
    </p:spTree>
    <p:extLst>
      <p:ext uri="{BB962C8B-B14F-4D97-AF65-F5344CB8AC3E}">
        <p14:creationId xmlns:p14="http://schemas.microsoft.com/office/powerpoint/2010/main" val="32626974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43BBBAE-88B9-3405-89EB-386DA61B0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9DB00C8-4BDD-5CB8-63EE-F6B8C80AB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Dilemma: Is Bible From God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5F2F59-9C06-1F5C-B075-70A334EB4DC0}"/>
              </a:ext>
            </a:extLst>
          </p:cNvPr>
          <p:cNvSpPr txBox="1"/>
          <p:nvPr/>
        </p:nvSpPr>
        <p:spPr>
          <a:xfrm>
            <a:off x="411998" y="1435487"/>
            <a:ext cx="1147520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gives the answer to the three great questions of life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gives the historical evidence of Jesus life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 the heavenly truth that Jesus is the final judge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gives us everything we need to know about life and godliness—it is the moral standard</a:t>
            </a:r>
            <a:endParaRPr lang="en-US" sz="3000" b="1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8111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4D7A6D5-6482-81E3-026C-45F1605A3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0C25D21-A24A-30DA-1119-5FC6A07A8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989" y="445589"/>
            <a:ext cx="90527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Moral Dilemma You Must Face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050047-A34B-DA48-F9B0-1932821AD952}"/>
              </a:ext>
            </a:extLst>
          </p:cNvPr>
          <p:cNvSpPr txBox="1"/>
          <p:nvPr/>
        </p:nvSpPr>
        <p:spPr>
          <a:xfrm>
            <a:off x="411998" y="1595907"/>
            <a:ext cx="11475202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Do YOU Believe 					 					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	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John 8:24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Will YOU Repent										Luke 13:3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Will YOU Confess Your Faith						Romans 10:9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Will YOU Be Baptized/Immersed, today		 Acts 2:38</a:t>
            </a:r>
          </a:p>
          <a:p>
            <a:pPr lvl="3" algn="just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1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lvl="3" algn="ctr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3200" b="1" i="1" dirty="0">
                <a:solidFill>
                  <a:srgbClr val="FFFF00"/>
                </a:solidFill>
                <a:latin typeface="Calibri" panose="020F0502020204030204" pitchFamily="34" charset="0"/>
              </a:rPr>
              <a:t>  </a:t>
            </a:r>
            <a:r>
              <a:rPr lang="en-US" sz="3600" b="1" i="1" dirty="0">
                <a:solidFill>
                  <a:srgbClr val="FFFF00"/>
                </a:solidFill>
                <a:latin typeface="Calibri" panose="020F0502020204030204" pitchFamily="34" charset="0"/>
              </a:rPr>
              <a:t>When You Do These, He Adds You to His Flock, His Church</a:t>
            </a:r>
          </a:p>
          <a:p>
            <a:pPr lvl="3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100" b="1" i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457200" lvl="3" indent="-457200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Will YOU Live Faithfully Until You Die			Rev. 2:10</a:t>
            </a:r>
            <a:endParaRPr lang="en-US" sz="2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R="0" algn="l" rtl="0"/>
            <a:endParaRPr lang="en-US" sz="25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549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36E83824-0803-9B6F-203A-05E37E0C2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019A046-D4B3-3DB7-EE7C-55D6A5464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45589"/>
            <a:ext cx="9448800" cy="151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Introducing Pilate and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 Moral Dilemmas</a:t>
            </a:r>
          </a:p>
        </p:txBody>
      </p:sp>
    </p:spTree>
    <p:extLst>
      <p:ext uri="{BB962C8B-B14F-4D97-AF65-F5344CB8AC3E}">
        <p14:creationId xmlns:p14="http://schemas.microsoft.com/office/powerpoint/2010/main" val="987335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3E47E51-3B64-C0C8-8FCB-66FAA4A41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2F7E345-3E1C-9DDD-EC53-33ED04F08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45589"/>
            <a:ext cx="9448800" cy="151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Introducing Pilate and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100672-9B3D-72FE-CB0B-A12C51D86D98}"/>
              </a:ext>
            </a:extLst>
          </p:cNvPr>
          <p:cNvSpPr txBox="1"/>
          <p:nvPr/>
        </p:nvSpPr>
        <p:spPr>
          <a:xfrm>
            <a:off x="411998" y="2029041"/>
            <a:ext cx="114752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Roman official, subject to carrying out the will &amp; peace of Rome</a:t>
            </a:r>
          </a:p>
        </p:txBody>
      </p:sp>
    </p:spTree>
    <p:extLst>
      <p:ext uri="{BB962C8B-B14F-4D97-AF65-F5344CB8AC3E}">
        <p14:creationId xmlns:p14="http://schemas.microsoft.com/office/powerpoint/2010/main" val="772316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4EC80C7-AA69-E09A-54E7-92162EA6E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404CA77-DBC5-F48F-225F-312A11009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45589"/>
            <a:ext cx="9448800" cy="151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Introducing Pilate and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968CA9-1243-82AF-B7F1-50CBBF64F8A7}"/>
              </a:ext>
            </a:extLst>
          </p:cNvPr>
          <p:cNvSpPr txBox="1"/>
          <p:nvPr/>
        </p:nvSpPr>
        <p:spPr>
          <a:xfrm>
            <a:off x="411998" y="2029041"/>
            <a:ext cx="114752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Roman official, subject to carrying out the will &amp; peace of Rome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Jewish laws</a:t>
            </a:r>
          </a:p>
        </p:txBody>
      </p:sp>
    </p:spTree>
    <p:extLst>
      <p:ext uri="{BB962C8B-B14F-4D97-AF65-F5344CB8AC3E}">
        <p14:creationId xmlns:p14="http://schemas.microsoft.com/office/powerpoint/2010/main" val="908205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3A5BBDEA-111D-1C12-A817-9E293AC6F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45D28134-5A19-BB47-61D9-7D0CD8861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45589"/>
            <a:ext cx="9448800" cy="151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Introducing Pilate and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E735E1-6A9B-40D9-E741-7C8756088177}"/>
              </a:ext>
            </a:extLst>
          </p:cNvPr>
          <p:cNvSpPr txBox="1"/>
          <p:nvPr/>
        </p:nvSpPr>
        <p:spPr>
          <a:xfrm>
            <a:off x="411998" y="2029041"/>
            <a:ext cx="1147520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Roman official, subject to carrying out the will &amp; peace of Rome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Jewish laws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Roman laws</a:t>
            </a:r>
            <a:endParaRPr lang="en-US" sz="3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4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F37759C-CFDC-2606-66AA-76BDB0C90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F520EB49-2C42-49CD-8FDC-309E544E1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45589"/>
            <a:ext cx="9448800" cy="151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Introducing Pilate and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37458E-AE8A-9665-0FAD-77275424D06E}"/>
              </a:ext>
            </a:extLst>
          </p:cNvPr>
          <p:cNvSpPr txBox="1"/>
          <p:nvPr/>
        </p:nvSpPr>
        <p:spPr>
          <a:xfrm>
            <a:off x="411998" y="2029041"/>
            <a:ext cx="1147520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Roman official, subject to carrying out the will &amp; peace of Rome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Jewish laws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Roman laws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he had some moral values</a:t>
            </a:r>
          </a:p>
        </p:txBody>
      </p:sp>
    </p:spTree>
    <p:extLst>
      <p:ext uri="{BB962C8B-B14F-4D97-AF65-F5344CB8AC3E}">
        <p14:creationId xmlns:p14="http://schemas.microsoft.com/office/powerpoint/2010/main" val="117089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3B65686-E65C-1EA0-A4E4-E26FCF2A1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C33BE3D-0D4A-B3A3-79EB-8EF542307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45589"/>
            <a:ext cx="9448800" cy="151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Introducing Pilate and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5C969A-2655-6B20-3E24-25C6075D4637}"/>
              </a:ext>
            </a:extLst>
          </p:cNvPr>
          <p:cNvSpPr txBox="1"/>
          <p:nvPr/>
        </p:nvSpPr>
        <p:spPr>
          <a:xfrm>
            <a:off x="411998" y="2029041"/>
            <a:ext cx="1147520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Roman official, subject to carrying out the will &amp; peace of Rome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Jewish laws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Roman laws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he had some moral values</a:t>
            </a:r>
            <a:endParaRPr lang="en-US" sz="3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Jesus’ trial forced him to take a stand</a:t>
            </a:r>
          </a:p>
        </p:txBody>
      </p:sp>
    </p:spTree>
    <p:extLst>
      <p:ext uri="{BB962C8B-B14F-4D97-AF65-F5344CB8AC3E}">
        <p14:creationId xmlns:p14="http://schemas.microsoft.com/office/powerpoint/2010/main" val="360956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16CDAF2-6E85-0857-93AA-A25A56E40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F0A1805-B131-8AAB-C533-436CF5069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45589"/>
            <a:ext cx="9448800" cy="151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Introducing Pilate and</a:t>
            </a:r>
          </a:p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 Moral Dilemmas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25C7C9-1C31-E574-FDF0-F6317F22D11E}"/>
              </a:ext>
            </a:extLst>
          </p:cNvPr>
          <p:cNvSpPr txBox="1"/>
          <p:nvPr/>
        </p:nvSpPr>
        <p:spPr>
          <a:xfrm>
            <a:off x="411998" y="2029041"/>
            <a:ext cx="1147520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Roman official, subject to carrying out the will &amp; peace of Rome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Jewish laws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Roman laws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understood he had some moral values</a:t>
            </a:r>
            <a:endParaRPr lang="en-US" sz="3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Jesus’ trial forced him to take a stand</a:t>
            </a:r>
          </a:p>
          <a:p>
            <a:pPr marL="457200" marR="0" indent="-457200" algn="l" rtl="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tried to free Jesus repeatedly</a:t>
            </a:r>
          </a:p>
        </p:txBody>
      </p:sp>
    </p:spTree>
    <p:extLst>
      <p:ext uri="{BB962C8B-B14F-4D97-AF65-F5344CB8AC3E}">
        <p14:creationId xmlns:p14="http://schemas.microsoft.com/office/powerpoint/2010/main" val="382021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4280</TotalTime>
  <Words>949</Words>
  <Application>Microsoft Office PowerPoint</Application>
  <PresentationFormat>Widescreen</PresentationFormat>
  <Paragraphs>103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Cambria</vt:lpstr>
      <vt:lpstr>Office Theme</vt:lpstr>
      <vt:lpstr>Facing Life’s Dilemmas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Operator</cp:lastModifiedBy>
  <cp:revision>317</cp:revision>
  <cp:lastPrinted>2025-05-18T19:50:14Z</cp:lastPrinted>
  <dcterms:modified xsi:type="dcterms:W3CDTF">2025-05-18T21:55:30Z</dcterms:modified>
</cp:coreProperties>
</file>