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5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6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7E5A5B19-17BD-8F3F-3D41-1A42FC073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79157"/>
            <a:ext cx="11849147" cy="5778841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DF1D864D-7A14-34F3-4810-59208AE47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79157"/>
            <a:ext cx="11849147" cy="5778841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62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his fist&#10;&#10;Description automatically generated">
            <a:extLst>
              <a:ext uri="{FF2B5EF4-FFF2-40B4-BE49-F238E27FC236}">
                <a16:creationId xmlns:a16="http://schemas.microsoft.com/office/drawing/2014/main" id="{AC580AE8-432B-9A2C-8443-72CD5297C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38184"/>
            <a:ext cx="11849147" cy="5119814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9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5" r:id="rId3"/>
    <p:sldLayoutId id="214748367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2AE4B3-7AFE-A67A-6913-7662BC1E9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5" b="40120"/>
          <a:stretch/>
        </p:blipFill>
        <p:spPr>
          <a:xfrm>
            <a:off x="504" y="1895302"/>
            <a:ext cx="12190992" cy="2211186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892CF6B-7AFD-1456-99E6-EE9F4AB5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5325F-ECDE-1D95-625D-ED213A661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can see faith? (2:5)</a:t>
            </a:r>
          </a:p>
          <a:p>
            <a:pPr lvl="1"/>
            <a:r>
              <a:rPr lang="en-US" dirty="0"/>
              <a:t>Jesus saw faith on other occasions (Matt. 16:8; Mark 4:40; Luke 8:25)</a:t>
            </a:r>
          </a:p>
          <a:p>
            <a:pPr lvl="1"/>
            <a:r>
              <a:rPr lang="en-US" dirty="0"/>
              <a:t>God alone can do that (Psa. 26:2; 139:1, 23-24)</a:t>
            </a:r>
          </a:p>
          <a:p>
            <a:r>
              <a:rPr lang="en-US" dirty="0"/>
              <a:t>Who can forgive sins? (2:5, 10)</a:t>
            </a:r>
          </a:p>
          <a:p>
            <a:pPr lvl="1"/>
            <a:r>
              <a:rPr lang="en-US" dirty="0"/>
              <a:t>Jesus forgave sins on other occasions (Luke 7:48; 19:9; 23:43)</a:t>
            </a:r>
          </a:p>
          <a:p>
            <a:pPr lvl="1"/>
            <a:r>
              <a:rPr lang="en-US" dirty="0"/>
              <a:t>God alone can do that (Psa. 86:5; Jer. 31:34; Amos 7:2; 1 John 1:9)</a:t>
            </a:r>
          </a:p>
          <a:p>
            <a:r>
              <a:rPr lang="en-US" dirty="0"/>
              <a:t>Who can know thoughts? (2:6-8)</a:t>
            </a:r>
          </a:p>
          <a:p>
            <a:pPr lvl="1"/>
            <a:r>
              <a:rPr lang="en-US" dirty="0"/>
              <a:t>Jesus knew thoughts on other occasions (Matt. 12:25; Luke 6:8; 9:47; John 2:24-25)</a:t>
            </a:r>
          </a:p>
          <a:p>
            <a:pPr lvl="1"/>
            <a:r>
              <a:rPr lang="en-US" dirty="0"/>
              <a:t>God alone can do that (1 Sam. 16:7; 1 Kgs. 8:39; 1 Chron. 28:9; Psa. 139:2)</a:t>
            </a:r>
          </a:p>
          <a:p>
            <a:r>
              <a:rPr lang="en-US" dirty="0"/>
              <a:t>Who can heal paralysis? (2:11-12)</a:t>
            </a:r>
          </a:p>
          <a:p>
            <a:pPr lvl="1"/>
            <a:r>
              <a:rPr lang="en-US" dirty="0"/>
              <a:t>Jesus healed paralysis on other occasions (Matt. 4:24; 8:5-13; John 5:1-9)</a:t>
            </a:r>
          </a:p>
          <a:p>
            <a:pPr lvl="1"/>
            <a:r>
              <a:rPr lang="en-US" dirty="0"/>
              <a:t>God alone can do that (John 3:2; Acts 2:22; 10:38)</a:t>
            </a:r>
          </a:p>
          <a:p>
            <a:r>
              <a:rPr lang="en-US" dirty="0"/>
              <a:t>No wonder the people said, “We never saw anything like this!” (2:12)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2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5325F-ECDE-1D95-625D-ED213A661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need FRIENDS who will draw you closer to Jesus </a:t>
            </a:r>
            <a:br>
              <a:rPr lang="en-US" dirty="0"/>
            </a:br>
            <a:r>
              <a:rPr lang="en-US" dirty="0"/>
              <a:t>(Prov. 12:26; 1 Cor. 15:33)</a:t>
            </a:r>
          </a:p>
          <a:p>
            <a:r>
              <a:rPr lang="en-US" dirty="0"/>
              <a:t>You need FAITH that is seen in obedient acts </a:t>
            </a:r>
            <a:br>
              <a:rPr lang="en-US" dirty="0"/>
            </a:br>
            <a:r>
              <a:rPr lang="en-US" dirty="0"/>
              <a:t>(Jas. 1:22-25; 2:14-18; Heb. 11:6)</a:t>
            </a:r>
          </a:p>
          <a:p>
            <a:r>
              <a:rPr lang="en-US" dirty="0"/>
              <a:t>You need FORGIVENESS of sins more than physical blessings </a:t>
            </a:r>
            <a:br>
              <a:rPr lang="en-US" dirty="0"/>
            </a:br>
            <a:r>
              <a:rPr lang="en-US" dirty="0"/>
              <a:t>(Acts 22:16; Heb. 8:12; Rom. 6:23)</a:t>
            </a:r>
          </a:p>
          <a:p>
            <a:r>
              <a:rPr lang="en-US" dirty="0"/>
              <a:t>You need FASCINATION for the power of God that drives you to serve Him (Deut. 10:17-22; Josh. 24:14-18; John 20:30-31)</a:t>
            </a:r>
          </a:p>
        </p:txBody>
      </p:sp>
    </p:spTree>
    <p:extLst>
      <p:ext uri="{BB962C8B-B14F-4D97-AF65-F5344CB8AC3E}">
        <p14:creationId xmlns:p14="http://schemas.microsoft.com/office/powerpoint/2010/main" val="1613535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04109"/>
            <a:ext cx="11849147" cy="51538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Please, believe today that Jesus is the Son of God (</a:t>
            </a:r>
            <a:r>
              <a:rPr lang="en-US"/>
              <a:t>Acts 16:31)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Please, repent of your sins today (Acts 3:19)</a:t>
            </a:r>
          </a:p>
          <a:p>
            <a:pPr>
              <a:lnSpc>
                <a:spcPct val="100000"/>
              </a:lnSpc>
            </a:pPr>
            <a:r>
              <a:rPr lang="en-US" dirty="0"/>
              <a:t>Please, confess your faith in Jesus Christ today (Romans 10:9)</a:t>
            </a:r>
          </a:p>
          <a:p>
            <a:pPr>
              <a:lnSpc>
                <a:spcPct val="100000"/>
              </a:lnSpc>
            </a:pPr>
            <a:r>
              <a:rPr lang="en-US" dirty="0"/>
              <a:t>Please, be baptized into Christ today (Mark 16:16)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today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today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today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Please, start living faithfully for the Lord today (Revelation 2:10)</a:t>
            </a:r>
          </a:p>
        </p:txBody>
      </p:sp>
    </p:spTree>
    <p:extLst>
      <p:ext uri="{BB962C8B-B14F-4D97-AF65-F5344CB8AC3E}">
        <p14:creationId xmlns:p14="http://schemas.microsoft.com/office/powerpoint/2010/main" val="478347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376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cp:lastPrinted>2025-04-13T18:24:42Z</cp:lastPrinted>
  <dcterms:created xsi:type="dcterms:W3CDTF">2024-12-31T23:52:29Z</dcterms:created>
  <dcterms:modified xsi:type="dcterms:W3CDTF">2025-06-15T12:33:28Z</dcterms:modified>
</cp:coreProperties>
</file>