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34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3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7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6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6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7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01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064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5/21/2025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460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E524F2-C7AF-4466-BA99-09C19DE0D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8E0AB-D999-5D16-3CCA-B6282552D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-3"/>
            <a:ext cx="12191979" cy="6858004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04E317E-14BB-4200-84F3-2064B4C97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3854" y="1544347"/>
            <a:ext cx="4676439" cy="5313651"/>
          </a:xfrm>
          <a:custGeom>
            <a:avLst/>
            <a:gdLst>
              <a:gd name="connsiteX0" fmla="*/ 6846874 w 6846874"/>
              <a:gd name="connsiteY0" fmla="*/ 3021586 h 3021586"/>
              <a:gd name="connsiteX1" fmla="*/ 0 w 6846874"/>
              <a:gd name="connsiteY1" fmla="*/ 3021585 h 3021586"/>
              <a:gd name="connsiteX2" fmla="*/ 3399286 w 6846874"/>
              <a:gd name="connsiteY2" fmla="*/ 0 h 3021586"/>
              <a:gd name="connsiteX0" fmla="*/ 6846874 w 6846874"/>
              <a:gd name="connsiteY0" fmla="*/ 3016405 h 3016405"/>
              <a:gd name="connsiteX1" fmla="*/ 0 w 6846874"/>
              <a:gd name="connsiteY1" fmla="*/ 3016404 h 3016405"/>
              <a:gd name="connsiteX2" fmla="*/ 3425190 w 6846874"/>
              <a:gd name="connsiteY2" fmla="*/ 0 h 3016405"/>
              <a:gd name="connsiteX3" fmla="*/ 6846874 w 6846874"/>
              <a:gd name="connsiteY3" fmla="*/ 3016405 h 3016405"/>
              <a:gd name="connsiteX0" fmla="*/ 6846874 w 6846874"/>
              <a:gd name="connsiteY0" fmla="*/ 3055286 h 3055286"/>
              <a:gd name="connsiteX1" fmla="*/ 0 w 6846874"/>
              <a:gd name="connsiteY1" fmla="*/ 3055285 h 3055286"/>
              <a:gd name="connsiteX2" fmla="*/ 3425190 w 6846874"/>
              <a:gd name="connsiteY2" fmla="*/ 0 h 3055286"/>
              <a:gd name="connsiteX3" fmla="*/ 6846874 w 6846874"/>
              <a:gd name="connsiteY3" fmla="*/ 3055286 h 3055286"/>
              <a:gd name="connsiteX0" fmla="*/ 6846874 w 6846874"/>
              <a:gd name="connsiteY0" fmla="*/ 5422604 h 5422604"/>
              <a:gd name="connsiteX1" fmla="*/ 0 w 6846874"/>
              <a:gd name="connsiteY1" fmla="*/ 5422603 h 5422604"/>
              <a:gd name="connsiteX2" fmla="*/ 6839561 w 6846874"/>
              <a:gd name="connsiteY2" fmla="*/ 0 h 5422604"/>
              <a:gd name="connsiteX3" fmla="*/ 6846874 w 6846874"/>
              <a:gd name="connsiteY3" fmla="*/ 5422604 h 54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6874" h="5422604">
                <a:moveTo>
                  <a:pt x="6846874" y="5422604"/>
                </a:moveTo>
                <a:lnTo>
                  <a:pt x="0" y="5422603"/>
                </a:lnTo>
                <a:lnTo>
                  <a:pt x="6839561" y="0"/>
                </a:lnTo>
                <a:cubicBezTo>
                  <a:pt x="6841999" y="1807535"/>
                  <a:pt x="6844436" y="3615069"/>
                  <a:pt x="6846874" y="5422604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F94A24-8152-43C5-86F3-5CC95D809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DE3E8-D130-2528-56DA-1A4A3EE12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101"/>
            <a:ext cx="4953000" cy="2247899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Will He Find Me…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3F1C5-9B7D-B0A9-9407-F969CE41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334473"/>
            <a:ext cx="3176081" cy="1728728"/>
          </a:xfrm>
        </p:spPr>
        <p:txBody>
          <a:bodyPr anchor="b">
            <a:normAutofit/>
          </a:bodyPr>
          <a:lstStyle/>
          <a:p>
            <a:pPr algn="just"/>
            <a:r>
              <a:rPr lang="en-US" sz="4000" dirty="0">
                <a:solidFill>
                  <a:srgbClr val="FFFFFF"/>
                </a:solidFill>
              </a:rPr>
              <a:t>On My Knees in </a:t>
            </a:r>
            <a:r>
              <a:rPr lang="en-US" sz="4000" dirty="0">
                <a:solidFill>
                  <a:srgbClr val="FFFF00"/>
                </a:solidFill>
              </a:rPr>
              <a:t>Prayer</a:t>
            </a:r>
            <a:r>
              <a:rPr lang="en-US" sz="4000" dirty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55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77C2-CD67-9167-843C-B51E681D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60873"/>
            <a:ext cx="9905999" cy="193625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What Is </a:t>
            </a:r>
            <a:r>
              <a:rPr lang="en-US" sz="8000" dirty="0">
                <a:solidFill>
                  <a:srgbClr val="FFFF00"/>
                </a:solidFill>
              </a:rPr>
              <a:t>Prayer</a:t>
            </a:r>
            <a:r>
              <a:rPr lang="en-US" sz="8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947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C7A3D-8D59-7DE4-47A6-E444E6EF8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94AE-91BC-AD98-02FD-78AAE93C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60873"/>
            <a:ext cx="9905999" cy="19362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/>
              <a:t>How Does </a:t>
            </a:r>
            <a:r>
              <a:rPr lang="en-US" sz="8000" dirty="0">
                <a:solidFill>
                  <a:srgbClr val="FFFF00"/>
                </a:solidFill>
              </a:rPr>
              <a:t>Prayer</a:t>
            </a:r>
            <a:r>
              <a:rPr lang="en-US" sz="8000" dirty="0"/>
              <a:t> Work?</a:t>
            </a:r>
          </a:p>
        </p:txBody>
      </p:sp>
    </p:spTree>
    <p:extLst>
      <p:ext uri="{BB962C8B-B14F-4D97-AF65-F5344CB8AC3E}">
        <p14:creationId xmlns:p14="http://schemas.microsoft.com/office/powerpoint/2010/main" val="15688890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26F37-ED14-6D55-3656-21F9276DA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16D98-BD01-2608-6184-25FF9BDC2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60873"/>
            <a:ext cx="9905999" cy="193625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What Can We Include in </a:t>
            </a:r>
            <a:r>
              <a:rPr lang="en-US" sz="4800" dirty="0">
                <a:solidFill>
                  <a:srgbClr val="FFFF00"/>
                </a:solidFill>
              </a:rPr>
              <a:t>Prayer</a:t>
            </a:r>
            <a:r>
              <a:rPr lang="en-US" sz="4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4289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C0DA5-20AB-C809-6F9E-FBBDDACB8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04ACC-BCCA-951B-745C-324169D8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60873"/>
            <a:ext cx="9905999" cy="1936253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How Frequent Should </a:t>
            </a:r>
            <a:r>
              <a:rPr lang="en-US" sz="4800" dirty="0">
                <a:solidFill>
                  <a:srgbClr val="FFFF00"/>
                </a:solidFill>
              </a:rPr>
              <a:t>Prayer</a:t>
            </a:r>
            <a:r>
              <a:rPr lang="en-US" sz="4800" dirty="0"/>
              <a:t> Be?</a:t>
            </a:r>
          </a:p>
        </p:txBody>
      </p:sp>
    </p:spTree>
    <p:extLst>
      <p:ext uri="{BB962C8B-B14F-4D97-AF65-F5344CB8AC3E}">
        <p14:creationId xmlns:p14="http://schemas.microsoft.com/office/powerpoint/2010/main" val="36537740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1599A-9937-95AE-AD79-41EDE25A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4482-A122-95EF-D5B7-E9A79512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60873"/>
            <a:ext cx="9905999" cy="193625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Why is </a:t>
            </a:r>
            <a:r>
              <a:rPr lang="en-US" sz="6000" dirty="0">
                <a:solidFill>
                  <a:srgbClr val="FFFF00"/>
                </a:solidFill>
              </a:rPr>
              <a:t>Prayer</a:t>
            </a:r>
            <a:r>
              <a:rPr lang="en-US" sz="6000" dirty="0"/>
              <a:t> Important?</a:t>
            </a:r>
          </a:p>
        </p:txBody>
      </p:sp>
    </p:spTree>
    <p:extLst>
      <p:ext uri="{BB962C8B-B14F-4D97-AF65-F5344CB8AC3E}">
        <p14:creationId xmlns:p14="http://schemas.microsoft.com/office/powerpoint/2010/main" val="1056130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E06AB-7EE4-D791-3526-D90C94E95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8719A-1E9B-AFEC-4062-B367565F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60873"/>
            <a:ext cx="9905999" cy="193625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How is Your </a:t>
            </a:r>
            <a:r>
              <a:rPr lang="en-US" sz="6000" dirty="0">
                <a:solidFill>
                  <a:srgbClr val="FFFF00"/>
                </a:solidFill>
              </a:rPr>
              <a:t>Prayer</a:t>
            </a:r>
            <a:r>
              <a:rPr lang="en-US" sz="6000" dirty="0"/>
              <a:t>-Life?</a:t>
            </a:r>
          </a:p>
        </p:txBody>
      </p:sp>
    </p:spTree>
    <p:extLst>
      <p:ext uri="{BB962C8B-B14F-4D97-AF65-F5344CB8AC3E}">
        <p14:creationId xmlns:p14="http://schemas.microsoft.com/office/powerpoint/2010/main" val="172087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43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Walbaum Display</vt:lpstr>
      <vt:lpstr>RegattaVTI</vt:lpstr>
      <vt:lpstr>Will He Find Me…</vt:lpstr>
      <vt:lpstr>What Is Prayer?</vt:lpstr>
      <vt:lpstr>How Does Prayer Work?</vt:lpstr>
      <vt:lpstr>What Can We Include in Prayer?</vt:lpstr>
      <vt:lpstr>How Frequent Should Prayer Be?</vt:lpstr>
      <vt:lpstr>Why is Prayer Important?</vt:lpstr>
      <vt:lpstr>How is Your Prayer-Life?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Rise Smith</dc:creator>
  <cp:lastModifiedBy>Rise Smith</cp:lastModifiedBy>
  <cp:revision>3</cp:revision>
  <dcterms:created xsi:type="dcterms:W3CDTF">2025-05-21T14:23:34Z</dcterms:created>
  <dcterms:modified xsi:type="dcterms:W3CDTF">2025-05-21T14:42:12Z</dcterms:modified>
</cp:coreProperties>
</file>