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68" r:id="rId4"/>
    <p:sldId id="269" r:id="rId5"/>
    <p:sldId id="270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9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ABF2-47F7-2BC5-9862-76553FC56E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4805E-A724-F1BC-A715-B03EFA92BF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F9050-2FF7-4206-ABDA-55F711EDA58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68016-ACAF-9EE2-74F2-2B5A81BB82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8FD17-5EE8-B542-15D0-232621F64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A46C1-8785-44E3-A126-44BE8BA6F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8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erson wearing a robe&#10;&#10;Description automatically generated">
            <a:extLst>
              <a:ext uri="{FF2B5EF4-FFF2-40B4-BE49-F238E27FC236}">
                <a16:creationId xmlns:a16="http://schemas.microsoft.com/office/drawing/2014/main" id="{B7AC8429-9605-B16D-2E53-2776A3A99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DC98C774-8E62-49DC-03EB-CEBE0201A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6"/>
            <a:ext cx="11849147" cy="5161002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white cloth&#10;&#10;Description automatically generated">
            <a:extLst>
              <a:ext uri="{FF2B5EF4-FFF2-40B4-BE49-F238E27FC236}">
                <a16:creationId xmlns:a16="http://schemas.microsoft.com/office/drawing/2014/main" id="{CE3D4287-A344-48E9-5320-4BBA3B17A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6"/>
            <a:ext cx="11849147" cy="5161002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990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robe&#10;&#10;Description automatically generated">
            <a:extLst>
              <a:ext uri="{FF2B5EF4-FFF2-40B4-BE49-F238E27FC236}">
                <a16:creationId xmlns:a16="http://schemas.microsoft.com/office/drawing/2014/main" id="{1D5C647F-FDBC-891B-8E46-8E5761F1A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6"/>
            <a:ext cx="11849147" cy="5161002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5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robe&#10;&#10;Description automatically generated">
            <a:extLst>
              <a:ext uri="{FF2B5EF4-FFF2-40B4-BE49-F238E27FC236}">
                <a16:creationId xmlns:a16="http://schemas.microsoft.com/office/drawing/2014/main" id="{DDD78F66-5A73-76F8-FEE9-7067FF7D0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6"/>
            <a:ext cx="11849147" cy="5161002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4488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8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6BAA5CC9-48E2-BC42-4AF8-03329621D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02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29730"/>
            <a:ext cx="11849147" cy="5828268"/>
          </a:xfrm>
        </p:spPr>
        <p:txBody>
          <a:bodyPr>
            <a:normAutofit/>
          </a:bodyPr>
          <a:lstStyle>
            <a:lvl1pPr marL="227013" indent="-227013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03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8" r:id="rId3"/>
    <p:sldLayoutId id="2147483679" r:id="rId4"/>
    <p:sldLayoutId id="2147483680" r:id="rId5"/>
    <p:sldLayoutId id="214748367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86BB5DC-A1C4-F7E0-D19D-1EA8B07D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81" b="43393"/>
          <a:stretch/>
        </p:blipFill>
        <p:spPr>
          <a:xfrm>
            <a:off x="504" y="2344189"/>
            <a:ext cx="12190992" cy="1537855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12C880-0383-FEC4-2B82-6211CC607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Pharisees knew the O.T. teaching about the Sabbath (Deut. 5:12)</a:t>
            </a:r>
          </a:p>
          <a:p>
            <a:r>
              <a:rPr lang="en-US" dirty="0"/>
              <a:t>The Pharisees created and bound their own laws regarding the Sabbath (Matt. 12:1-2)</a:t>
            </a:r>
          </a:p>
          <a:p>
            <a:r>
              <a:rPr lang="en-US" dirty="0"/>
              <a:t>Jesus, the Lord, said their teaching did NOT align with what is “read” in the law (12:3, 5)</a:t>
            </a:r>
          </a:p>
          <a:p>
            <a:r>
              <a:rPr lang="en-US" dirty="0"/>
              <a:t>It is easy to allow our Lord to become what someone else teaches</a:t>
            </a:r>
          </a:p>
          <a:p>
            <a:r>
              <a:rPr lang="en-US" dirty="0"/>
              <a:t>What others teach must not be our Lord (Mt. 7:15-20; 2 Pet. 2:1-22; 1 Jn. 4:1)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6"/>
            <a:ext cx="11955164" cy="5161002"/>
          </a:xfrm>
        </p:spPr>
        <p:txBody>
          <a:bodyPr>
            <a:normAutofit/>
          </a:bodyPr>
          <a:lstStyle/>
          <a:p>
            <a:r>
              <a:rPr lang="en-US" dirty="0"/>
              <a:t>The Pharisees condemned the disciples, who had not violated God’s law</a:t>
            </a:r>
          </a:p>
          <a:p>
            <a:r>
              <a:rPr lang="en-US" dirty="0"/>
              <a:t>But, the Pharisees were unwilling to:</a:t>
            </a:r>
          </a:p>
          <a:p>
            <a:pPr lvl="1"/>
            <a:r>
              <a:rPr lang="en-US" dirty="0"/>
              <a:t>Condemn David’s unlawful actions (12:3-4)</a:t>
            </a:r>
          </a:p>
          <a:p>
            <a:pPr lvl="1"/>
            <a:r>
              <a:rPr lang="en-US" dirty="0"/>
              <a:t>Recognize God’s exemption that required priests to work on the Sabbath (12:5)</a:t>
            </a:r>
          </a:p>
          <a:p>
            <a:r>
              <a:rPr lang="en-US" dirty="0"/>
              <a:t>The Pharisees were inconsistent in the judgment of behaviors</a:t>
            </a:r>
          </a:p>
          <a:p>
            <a:r>
              <a:rPr lang="en-US" dirty="0"/>
              <a:t>It is easy to allow our Lord to become what someone else does or does not do</a:t>
            </a:r>
          </a:p>
          <a:p>
            <a:r>
              <a:rPr lang="en-US" dirty="0"/>
              <a:t>What others do or don’t do must not be our Lord (Ex. 23:2; Gal. 2:11-13)</a:t>
            </a:r>
          </a:p>
        </p:txBody>
      </p:sp>
    </p:spTree>
    <p:extLst>
      <p:ext uri="{BB962C8B-B14F-4D97-AF65-F5344CB8AC3E}">
        <p14:creationId xmlns:p14="http://schemas.microsoft.com/office/powerpoint/2010/main" val="4167941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Jesus’ “I say to you” is our only authority (12:6) – not someone else or myself</a:t>
            </a:r>
          </a:p>
          <a:p>
            <a:pPr>
              <a:lnSpc>
                <a:spcPct val="95000"/>
              </a:lnSpc>
            </a:pPr>
            <a:r>
              <a:rPr lang="en-US" dirty="0"/>
              <a:t>Jesus’ “I desire” must be our Lord (12:7) – not someone else or myself</a:t>
            </a:r>
          </a:p>
          <a:p>
            <a:pPr>
              <a:lnSpc>
                <a:spcPct val="95000"/>
              </a:lnSpc>
            </a:pPr>
            <a:r>
              <a:rPr lang="en-US" dirty="0"/>
              <a:t>Jesus is Lord of all (Acts 10:36)!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is Lord of the Sabbath (12:8)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is Lord of the Lord’s Day (Rev. 1:10)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is Lord of the church (Eph. 5:23)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is Lord of worship (Col. 3:16-17; Lev. 10:3)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must be Lord of your marriage (Matt. 19:4-6)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must be Lord of your home (Eph. 5:22-6:4; Col. 3:18-20)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must be Lord of your priorities and decisions (Col. 1:18; 3:1-4)</a:t>
            </a:r>
          </a:p>
          <a:p>
            <a:pPr>
              <a:lnSpc>
                <a:spcPct val="95000"/>
              </a:lnSpc>
            </a:pPr>
            <a:r>
              <a:rPr lang="en-US" dirty="0"/>
              <a:t>It is easy to allow our Lord to become what we want (Deut. 12:8~13:18)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“Every way of a man is right in his own eyes” (Prov. 21:2)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“The way of a fool is right in his own eyes” (Prov. 12:15)</a:t>
            </a:r>
          </a:p>
          <a:p>
            <a:pPr>
              <a:lnSpc>
                <a:spcPct val="95000"/>
              </a:lnSpc>
            </a:pPr>
            <a:r>
              <a:rPr lang="en-US" dirty="0"/>
              <a:t>What Jesus does and teaches must be our Lord (Matt. 28:18; John 12:48; 13:17)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700E6-BDE0-3350-CCCA-6E38DDAD4F0B}"/>
              </a:ext>
            </a:extLst>
          </p:cNvPr>
          <p:cNvSpPr txBox="1"/>
          <p:nvPr/>
        </p:nvSpPr>
        <p:spPr>
          <a:xfrm>
            <a:off x="7173884" y="2913543"/>
            <a:ext cx="2369127" cy="14465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 designed it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latin typeface="Calibri" panose="020F0502020204030204"/>
              </a:rPr>
              <a:t>He defined it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latin typeface="Calibri" panose="020F0502020204030204"/>
              </a:rPr>
              <a:t>He declared it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latin typeface="Calibri" panose="020F0502020204030204"/>
              </a:rPr>
              <a:t>He directed it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992313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(Acts 16:31)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(Acts 3:19)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(Romans 10:9)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(Acts 22:16)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(Acts 2:38)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(Acts 2:47)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(Hebrews 12:23)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Jesus every day (1 John 1:7)</a:t>
            </a:r>
          </a:p>
        </p:txBody>
      </p:sp>
    </p:spTree>
    <p:extLst>
      <p:ext uri="{BB962C8B-B14F-4D97-AF65-F5344CB8AC3E}">
        <p14:creationId xmlns:p14="http://schemas.microsoft.com/office/powerpoint/2010/main" val="14174271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488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cp:lastPrinted>2025-04-13T18:24:42Z</cp:lastPrinted>
  <dcterms:created xsi:type="dcterms:W3CDTF">2024-12-31T23:52:29Z</dcterms:created>
  <dcterms:modified xsi:type="dcterms:W3CDTF">2025-06-29T12:44:53Z</dcterms:modified>
</cp:coreProperties>
</file>