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2" r:id="rId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54A4ECBE-ED39-00C7-8709-C0DA9C07F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A2D92BC4-D84E-E002-3943-7E5A6C0B9F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9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DFFA6BD3-5804-EC35-B523-D79817890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94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7F16DF66-F6E8-39E7-AD03-38C6E42079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34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5119D5D5-B7D9-2BCA-EF98-E72467A9F8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30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11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5D874B3E-9EA8-0A38-982F-79CCB6D24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98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ACF0C94B-40B1-C3A4-A466-8CC88C8FE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849147" cy="5062149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D5FECEC-8587-EEEC-23EF-35E4A2E5B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7" b="36363"/>
          <a:stretch/>
        </p:blipFill>
        <p:spPr>
          <a:xfrm>
            <a:off x="504" y="1845425"/>
            <a:ext cx="12190992" cy="2518757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8389A1-4047-B6CC-9C7B-6BEB2F5A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did not come to “destroy” the Law (5:17)</a:t>
            </a:r>
          </a:p>
          <a:p>
            <a:pPr lvl="1"/>
            <a:r>
              <a:rPr lang="en-US" dirty="0"/>
              <a:t>Greek = “throw down, demolish”</a:t>
            </a:r>
          </a:p>
          <a:p>
            <a:r>
              <a:rPr lang="en-US" dirty="0"/>
              <a:t>Jesus came to “fulfill” the Law (5:17)</a:t>
            </a:r>
          </a:p>
          <a:p>
            <a:pPr lvl="1"/>
            <a:r>
              <a:rPr lang="en-US" dirty="0"/>
              <a:t>Greek = “bring to completion, bring to its end”</a:t>
            </a:r>
          </a:p>
          <a:p>
            <a:r>
              <a:rPr lang="en-US" dirty="0"/>
              <a:t>Jesus “abolished” the Law at the cross (Eph. 2:15-16; cf. Col. 2:14)</a:t>
            </a:r>
          </a:p>
          <a:p>
            <a:pPr lvl="1"/>
            <a:r>
              <a:rPr lang="en-US" dirty="0"/>
              <a:t>Greek = “invalidate, set aside, make of no effect”</a:t>
            </a:r>
          </a:p>
          <a:p>
            <a:r>
              <a:rPr lang="en-US" dirty="0"/>
              <a:t>The old law is no longer binding today but Jesus’ new covenant is (Heb. 10:9)</a:t>
            </a:r>
          </a:p>
          <a:p>
            <a:r>
              <a:rPr lang="en-US" dirty="0"/>
              <a:t>Only sinless Christ (2 Cor. 5:21) could truly fulfill the Law (Gal. 3:10)</a:t>
            </a:r>
          </a:p>
        </p:txBody>
      </p:sp>
    </p:spTree>
    <p:extLst>
      <p:ext uri="{BB962C8B-B14F-4D97-AF65-F5344CB8AC3E}">
        <p14:creationId xmlns:p14="http://schemas.microsoft.com/office/powerpoint/2010/main" val="42940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man could keep the law perfectly (Jas. 2:10)</a:t>
            </a:r>
          </a:p>
          <a:p>
            <a:r>
              <a:rPr lang="en-US" dirty="0"/>
              <a:t>Every man was “under the curse” for breaking the law (Gal. 3:10)</a:t>
            </a:r>
          </a:p>
          <a:p>
            <a:r>
              <a:rPr lang="en-US" dirty="0"/>
              <a:t>Only the sinless Christ (2 Cor. 5:21) could truly fulfill the Law</a:t>
            </a:r>
          </a:p>
          <a:p>
            <a:r>
              <a:rPr lang="en-US" dirty="0"/>
              <a:t>Only Christ “fulfilled” every Messianic prophecy of the Old Testament (Luke 24:44)</a:t>
            </a:r>
          </a:p>
        </p:txBody>
      </p:sp>
    </p:spTree>
    <p:extLst>
      <p:ext uri="{BB962C8B-B14F-4D97-AF65-F5344CB8AC3E}">
        <p14:creationId xmlns:p14="http://schemas.microsoft.com/office/powerpoint/2010/main" val="4222365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955164" cy="5045674"/>
          </a:xfrm>
        </p:spPr>
        <p:txBody>
          <a:bodyPr>
            <a:normAutofit/>
          </a:bodyPr>
          <a:lstStyle/>
          <a:p>
            <a:r>
              <a:rPr lang="en-US" dirty="0"/>
              <a:t>The old law was a temporary and temporal law (Gal. 3:19-25)</a:t>
            </a:r>
          </a:p>
          <a:p>
            <a:r>
              <a:rPr lang="en-US" dirty="0"/>
              <a:t>The new covenant is an eternal and spiritual covenant (Heb. 8:8-13)</a:t>
            </a:r>
          </a:p>
          <a:p>
            <a:r>
              <a:rPr lang="en-US" dirty="0"/>
              <a:t>In giving His new law, Jesus deals with the sin problem at its root –in the heart (5:21-48)</a:t>
            </a:r>
          </a:p>
          <a:p>
            <a:r>
              <a:rPr lang="en-US" dirty="0"/>
              <a:t>Evil comes “out of the heart” and “defiles” a man in God’s eyes (Matt. 15:8-20)</a:t>
            </a:r>
          </a:p>
        </p:txBody>
      </p:sp>
    </p:spTree>
    <p:extLst>
      <p:ext uri="{BB962C8B-B14F-4D97-AF65-F5344CB8AC3E}">
        <p14:creationId xmlns:p14="http://schemas.microsoft.com/office/powerpoint/2010/main" val="2569086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Scribes were considered experts of the law (quoted other authorities)</a:t>
            </a:r>
          </a:p>
          <a:p>
            <a:r>
              <a:rPr lang="en-US" dirty="0"/>
              <a:t>Jesus said, “I say to you” – not quote other authorities; He commanded </a:t>
            </a:r>
          </a:p>
          <a:p>
            <a:r>
              <a:rPr lang="en-US" dirty="0"/>
              <a:t>Jesus taught as one “having [ALL] authority” (Matt. 7:28-29; 28:18)</a:t>
            </a:r>
          </a:p>
          <a:p>
            <a:r>
              <a:rPr lang="en-US" dirty="0"/>
              <a:t>Christ’s authority over all is unquestionable (Eph. 1:22-23; 1 Cor. 15:27)</a:t>
            </a:r>
          </a:p>
          <a:p>
            <a:pPr lvl="1"/>
            <a:r>
              <a:rPr lang="en-US" dirty="0"/>
              <a:t>Jesus has the authority to judge the heart, not just the actions (5:21-26)</a:t>
            </a:r>
          </a:p>
          <a:p>
            <a:pPr lvl="1"/>
            <a:r>
              <a:rPr lang="en-US" dirty="0"/>
              <a:t>Jesus has the authority to define true purity (5:27-30)</a:t>
            </a:r>
          </a:p>
          <a:p>
            <a:pPr lvl="1"/>
            <a:r>
              <a:rPr lang="en-US" dirty="0"/>
              <a:t>Jesus has the authority to govern marriage and divorce (5:31-32)</a:t>
            </a:r>
          </a:p>
          <a:p>
            <a:pPr lvl="1"/>
            <a:r>
              <a:rPr lang="en-US" dirty="0"/>
              <a:t>Jesus has the authority to demand complete honesty and integrity (5:33-37)</a:t>
            </a:r>
          </a:p>
          <a:p>
            <a:pPr lvl="1"/>
            <a:r>
              <a:rPr lang="en-US" dirty="0"/>
              <a:t>Jesus has the authority to define justice and demand mercy (5:38-42)</a:t>
            </a:r>
          </a:p>
          <a:p>
            <a:pPr lvl="1"/>
            <a:r>
              <a:rPr lang="en-US" dirty="0"/>
              <a:t>Jesus has the authority to command unnatural love (5:43-48)</a:t>
            </a:r>
          </a:p>
          <a:p>
            <a:r>
              <a:rPr lang="en-US" dirty="0"/>
              <a:t>Christ’s deity is clearly evidenced (cf. 2 Tim. 3:16; John 1:1-4, 14)</a:t>
            </a:r>
          </a:p>
        </p:txBody>
      </p:sp>
    </p:spTree>
    <p:extLst>
      <p:ext uri="{BB962C8B-B14F-4D97-AF65-F5344CB8AC3E}">
        <p14:creationId xmlns:p14="http://schemas.microsoft.com/office/powerpoint/2010/main" val="3359698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955164" cy="5045674"/>
          </a:xfrm>
        </p:spPr>
        <p:txBody>
          <a:bodyPr>
            <a:normAutofit/>
          </a:bodyPr>
          <a:lstStyle/>
          <a:p>
            <a:r>
              <a:rPr lang="en-US" dirty="0"/>
              <a:t>Jesus quoted the law of God itself in many places (5:21-22, 27-28)</a:t>
            </a:r>
          </a:p>
          <a:p>
            <a:r>
              <a:rPr lang="en-US" dirty="0"/>
              <a:t>Only God has the right to quote God and then say, “BUT I SAY”</a:t>
            </a:r>
          </a:p>
          <a:p>
            <a:r>
              <a:rPr lang="en-US" dirty="0"/>
              <a:t>Jesus is claiming deity, for that is what He is (Jn. 1:1-4, 14; Col. 2:9)</a:t>
            </a:r>
          </a:p>
        </p:txBody>
      </p:sp>
    </p:spTree>
    <p:extLst>
      <p:ext uri="{BB962C8B-B14F-4D97-AF65-F5344CB8AC3E}">
        <p14:creationId xmlns:p14="http://schemas.microsoft.com/office/powerpoint/2010/main" val="1419379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955164" cy="506214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No one can be in Christ’s kingdom without doing the will of God (Matt. 7:21)</a:t>
            </a:r>
          </a:p>
          <a:p>
            <a:pPr>
              <a:lnSpc>
                <a:spcPct val="100000"/>
              </a:lnSpc>
            </a:pPr>
            <a:r>
              <a:rPr lang="en-US" dirty="0"/>
              <a:t>This involves doing “right”— inside and outside (Matt. 5:19-20)</a:t>
            </a:r>
          </a:p>
          <a:p>
            <a:pPr>
              <a:lnSpc>
                <a:spcPct val="100000"/>
              </a:lnSpc>
            </a:pPr>
            <a:r>
              <a:rPr lang="en-US" dirty="0"/>
              <a:t>Jesus alone has the power to “give life to whom He will” (John 5:21)</a:t>
            </a:r>
          </a:p>
          <a:p>
            <a:pPr>
              <a:lnSpc>
                <a:spcPct val="100000"/>
              </a:lnSpc>
            </a:pPr>
            <a:r>
              <a:rPr lang="en-US" dirty="0"/>
              <a:t>Jesus alone sets the conditions on obtaining life here and in heaven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Believe that Jesus is the Son of God – John 8:24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Repent of your sins and turn toward God – Luke 13:3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Confess your faith in Jesus Christ </a:t>
            </a:r>
            <a:r>
              <a:rPr lang="en-US"/>
              <a:t>– Romans 10:9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Be immersed into Christ – Mark 16:16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Walk faithfully with Jesus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566</Words>
  <Application>Microsoft Office PowerPoint</Application>
  <PresentationFormat>Widescreen</PresentationFormat>
  <Paragraphs>39</Paragraphs>
  <Slides>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19</cp:revision>
  <cp:lastPrinted>2025-04-13T18:24:42Z</cp:lastPrinted>
  <dcterms:created xsi:type="dcterms:W3CDTF">2024-12-31T23:52:29Z</dcterms:created>
  <dcterms:modified xsi:type="dcterms:W3CDTF">2025-07-20T12:38:07Z</dcterms:modified>
</cp:coreProperties>
</file>