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painting&#10;&#10;Description automatically generated">
            <a:extLst>
              <a:ext uri="{FF2B5EF4-FFF2-40B4-BE49-F238E27FC236}">
                <a16:creationId xmlns:a16="http://schemas.microsoft.com/office/drawing/2014/main" id="{2EA9345F-15AE-8F23-0E4A-D2FB57D02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144588" indent="-457200">
              <a:buFont typeface="+mj-lt"/>
              <a:buAutoNum type="alphaUcPeriod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712913" indent="-457200"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>
                <a:effectLst/>
              </a:rPr>
              <a:t>The Orderly Pattern of Sound Doctrine:</a:t>
            </a:r>
          </a:p>
          <a:p>
            <a:r>
              <a:rPr lang="en-US" dirty="0">
                <a:effectLst/>
              </a:rPr>
              <a:t>Has Its Origin and Hope in God (1:1-4)</a:t>
            </a:r>
          </a:p>
          <a:p>
            <a:r>
              <a:rPr lang="en-US" dirty="0">
                <a:effectLst/>
              </a:rPr>
              <a:t>Must Be Applied to the Organization of the Church (1:5-16)</a:t>
            </a:r>
          </a:p>
          <a:p>
            <a:pPr lvl="1"/>
            <a:r>
              <a:rPr lang="en-US" dirty="0">
                <a:effectLst/>
              </a:rPr>
              <a:t>God’s Orderly Pattern Detailed the Qualifications of Elders (1:5-9)</a:t>
            </a:r>
          </a:p>
          <a:p>
            <a:pPr lvl="1"/>
            <a:r>
              <a:rPr lang="en-US" dirty="0">
                <a:effectLst/>
              </a:rPr>
              <a:t>God’s Orderly Pattern Demanded Action Against False Teachers (1:10-16)</a:t>
            </a:r>
          </a:p>
          <a:p>
            <a:r>
              <a:rPr lang="en-US" dirty="0">
                <a:effectLst/>
              </a:rPr>
              <a:t>Must Be Applied to the Personal Lives of Christians (2:1-3:15)</a:t>
            </a:r>
          </a:p>
          <a:p>
            <a:pPr lvl="1"/>
            <a:r>
              <a:rPr lang="en-US" dirty="0">
                <a:effectLst/>
              </a:rPr>
              <a:t>God’s Orderly Pattern Is Applied to All Persons in </a:t>
            </a:r>
            <a:r>
              <a:rPr lang="en-US">
                <a:effectLst/>
              </a:rPr>
              <a:t>the Church </a:t>
            </a:r>
            <a:r>
              <a:rPr lang="en-US" dirty="0">
                <a:effectLst/>
              </a:rPr>
              <a:t>(</a:t>
            </a:r>
            <a:r>
              <a:rPr lang="en-US">
                <a:effectLst/>
              </a:rPr>
              <a:t>2:1-10)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77</Words>
  <Application>Microsoft Office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2018-12-05T21:11:16Z</dcterms:created>
  <dcterms:modified xsi:type="dcterms:W3CDTF">2025-07-13T12:35:42Z</dcterms:modified>
</cp:coreProperties>
</file>