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3" autoAdjust="0"/>
    <p:restoredTop sz="94660"/>
  </p:normalViewPr>
  <p:slideViewPr>
    <p:cSldViewPr snapToGrid="0">
      <p:cViewPr varScale="1">
        <p:scale>
          <a:sx n="92" d="100"/>
          <a:sy n="92" d="100"/>
        </p:scale>
        <p:origin x="21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Sproule" userId="c8dad340-932d-4df5-ab3a-be7029586225" providerId="ADAL" clId="{26C8AB2E-290E-4040-882A-E193241A7261}"/>
    <pc:docChg chg="custSel modSld modMainMaster">
      <pc:chgData name="David Sproule" userId="c8dad340-932d-4df5-ab3a-be7029586225" providerId="ADAL" clId="{26C8AB2E-290E-4040-882A-E193241A7261}" dt="2025-07-31T23:17:06.009" v="116" actId="27636"/>
      <pc:docMkLst>
        <pc:docMk/>
      </pc:docMkLst>
      <pc:sldChg chg="modSp mod modAnim">
        <pc:chgData name="David Sproule" userId="c8dad340-932d-4df5-ab3a-be7029586225" providerId="ADAL" clId="{26C8AB2E-290E-4040-882A-E193241A7261}" dt="2025-07-31T23:17:06.009" v="116" actId="27636"/>
        <pc:sldMkLst>
          <pc:docMk/>
          <pc:sldMk cId="267826443" sldId="263"/>
        </pc:sldMkLst>
        <pc:spChg chg="mod">
          <ac:chgData name="David Sproule" userId="c8dad340-932d-4df5-ab3a-be7029586225" providerId="ADAL" clId="{26C8AB2E-290E-4040-882A-E193241A7261}" dt="2025-07-31T23:17:06.009" v="116" actId="27636"/>
          <ac:spMkLst>
            <pc:docMk/>
            <pc:sldMk cId="267826443" sldId="263"/>
            <ac:spMk id="3" creationId="{F921C901-3D8C-4146-BCE7-1E3F4FDFA85F}"/>
          </ac:spMkLst>
        </pc:spChg>
      </pc:sldChg>
      <pc:sldMasterChg chg="modSldLayout">
        <pc:chgData name="David Sproule" userId="c8dad340-932d-4df5-ab3a-be7029586225" providerId="ADAL" clId="{26C8AB2E-290E-4040-882A-E193241A7261}" dt="2025-07-31T23:14:03.198" v="3" actId="962"/>
        <pc:sldMasterMkLst>
          <pc:docMk/>
          <pc:sldMasterMk cId="3305597993" sldId="2147483648"/>
        </pc:sldMasterMkLst>
        <pc:sldLayoutChg chg="addSp delSp modSp mod">
          <pc:chgData name="David Sproule" userId="c8dad340-932d-4df5-ab3a-be7029586225" providerId="ADAL" clId="{26C8AB2E-290E-4040-882A-E193241A7261}" dt="2025-07-31T23:14:03.198" v="3" actId="962"/>
          <pc:sldLayoutMkLst>
            <pc:docMk/>
            <pc:sldMasterMk cId="3305597993" sldId="2147483648"/>
            <pc:sldLayoutMk cId="3873846885" sldId="2147483649"/>
          </pc:sldLayoutMkLst>
          <pc:picChg chg="del">
            <ac:chgData name="David Sproule" userId="c8dad340-932d-4df5-ab3a-be7029586225" providerId="ADAL" clId="{26C8AB2E-290E-4040-882A-E193241A7261}" dt="2025-07-31T23:13:57.976" v="0" actId="478"/>
            <ac:picMkLst>
              <pc:docMk/>
              <pc:sldMasterMk cId="3305597993" sldId="2147483648"/>
              <pc:sldLayoutMk cId="3873846885" sldId="2147483649"/>
              <ac:picMk id="8" creationId="{74D109E4-40CB-DBFE-3D01-C3BA7C488A53}"/>
            </ac:picMkLst>
          </pc:picChg>
          <pc:picChg chg="add mod">
            <ac:chgData name="David Sproule" userId="c8dad340-932d-4df5-ab3a-be7029586225" providerId="ADAL" clId="{26C8AB2E-290E-4040-882A-E193241A7261}" dt="2025-07-31T23:14:03.198" v="3" actId="962"/>
            <ac:picMkLst>
              <pc:docMk/>
              <pc:sldMasterMk cId="3305597993" sldId="2147483648"/>
              <pc:sldLayoutMk cId="3873846885" sldId="2147483649"/>
              <ac:picMk id="9" creationId="{3BF13A22-97B9-436C-2D77-72CD271B7668}"/>
            </ac:picMkLst>
          </pc:picChg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C302D-F1B8-450C-A6AD-B431BE46E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662B9A-D3C5-493A-917D-3862A86433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00B274-19E2-4354-953A-DAC3463AE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29937B-3344-4EAE-AEEF-6750BDAE8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55AD63-B387-4741-9B4A-119CBD101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close-up of a painting&#10;&#10;Description automatically generated">
            <a:extLst>
              <a:ext uri="{FF2B5EF4-FFF2-40B4-BE49-F238E27FC236}">
                <a16:creationId xmlns:a16="http://schemas.microsoft.com/office/drawing/2014/main" id="{3BF13A22-97B9-436C-2D77-72CD271B76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846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E755EE-7FEF-4A27-A67A-21932C905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831998-BA26-4EB5-BDB9-EC27C01D4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4D3A2B-A56F-4F12-8C3D-3D1EB554A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836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563D1-AD81-48E8-8F14-32E83FB42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DD1981-3D72-4413-BE06-4AD3938C0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838D7E-115C-40A2-ADE2-C67A5D328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798ACF-7C09-40FC-A8D2-560ACD161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E8377D-6119-4A23-AE40-1C07513DB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4B6F64-E4F1-4542-9C88-151BB06FD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70713-8510-433C-8D1F-AB8C0B86C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ACC3D6-6C10-4721-967D-70AF569305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440F70-DB0A-4350-BE05-C784A11468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7B52C0-F3FA-4051-AA02-CECFA28FB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007669-3B00-464D-ABC7-70859957A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7FE3FA-373F-4BE7-8D15-09C32924C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236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0DD88-E840-4A77-A7A0-58B7FDA1D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D47428-ECD5-40F0-922E-A412E298A9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CCCF7F-7CDB-46A9-8D82-ADDCE1E97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9BBD4-3CFB-4A1B-9A4F-823118A85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AD62B-9DB5-4C2C-82A9-B0A26AA49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0473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DDB827-1ACF-4BC0-AC4F-A6269F0A67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B03AAC-8F1C-459A-AAA1-62D440DA61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1EF6EC-7E46-43A4-951C-480BAD542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D81702-19E2-4609-9DAD-C90D6B104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BF893-95DB-4017-90F0-BA829F359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433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y background with white text&#10;&#10;Description automatically generated">
            <a:extLst>
              <a:ext uri="{FF2B5EF4-FFF2-40B4-BE49-F238E27FC236}">
                <a16:creationId xmlns:a16="http://schemas.microsoft.com/office/drawing/2014/main" id="{F1FA4754-B003-7497-D2A2-BF525984EB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E6F18-2283-4A41-907B-2C0F8F24A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528" y="1199072"/>
            <a:ext cx="11940397" cy="5658928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1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1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2646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y wall with white text&#10;&#10;Description automatically generated">
            <a:extLst>
              <a:ext uri="{FF2B5EF4-FFF2-40B4-BE49-F238E27FC236}">
                <a16:creationId xmlns:a16="http://schemas.microsoft.com/office/drawing/2014/main" id="{D86E2D82-F6D8-4AAC-3ACD-F2FC6910D7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E6F18-2283-4A41-907B-2C0F8F24A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528" y="1199072"/>
            <a:ext cx="11940397" cy="5658928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1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1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8794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y background with white text&#10;&#10;Description automatically generated">
            <a:extLst>
              <a:ext uri="{FF2B5EF4-FFF2-40B4-BE49-F238E27FC236}">
                <a16:creationId xmlns:a16="http://schemas.microsoft.com/office/drawing/2014/main" id="{77C88951-6425-0C8F-513B-A6E8A3CF0C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E6F18-2283-4A41-907B-2C0F8F24A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528" y="1199072"/>
            <a:ext cx="11940397" cy="5658928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1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1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2450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y surface with white text&#10;&#10;Description automatically generated">
            <a:extLst>
              <a:ext uri="{FF2B5EF4-FFF2-40B4-BE49-F238E27FC236}">
                <a16:creationId xmlns:a16="http://schemas.microsoft.com/office/drawing/2014/main" id="{6BECE1FC-804E-27B2-2237-140DE0AFD6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E6F18-2283-4A41-907B-2C0F8F24A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528" y="2375452"/>
            <a:ext cx="11940397" cy="4482548"/>
          </a:xfrm>
        </p:spPr>
        <p:txBody>
          <a:bodyPr>
            <a:normAutofit/>
          </a:bodyPr>
          <a:lstStyle>
            <a:lvl1pPr marL="571500" indent="-571500">
              <a:buFont typeface="+mj-lt"/>
              <a:buAutoNum type="romanUcPeriod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1144588" indent="-457200">
              <a:buFont typeface="+mj-lt"/>
              <a:buAutoNum type="alphaUcPeriod"/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 marL="1712913" indent="-457200">
              <a:buFont typeface="+mj-lt"/>
              <a:buAutoNum type="arabicPeriod"/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1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1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9330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347FF-FE40-484D-A21E-AC7511B58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DC5F56-C4B0-45AD-B598-E356CFF887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67CDF6-AB6F-4C64-98C7-21AD17D8E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52071-6D49-4942-8CBD-0C6DAB6B6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E3A5E7-EE07-45CB-A8E2-8C851B003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796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FFCF9-E585-46BC-A643-34ED8C0F3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3987D8-898B-4E25-A85B-C3C03DE0B1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BD88B5-E658-4CD0-AD53-4C0763C240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9505B1-5E97-45E0-A930-B1DE3A9AA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F13ABC-ED75-4B79-9793-E684063E1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9643BA-F66C-40AA-A527-F4FE175F0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335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06EA3-43D1-4257-AC05-9D07C6756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0E00AC-3F66-4407-972F-D6F5B2A909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F8E5DD-AD1B-46B5-90BC-003D686817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04E56B-9938-4797-8D58-B96CC0ED5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A405F7-B780-4CD1-A89B-FC54165989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6D3F1F-BDFB-4D49-89D7-70DA29166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E4AA75-B1E9-49B3-B1C0-DE39AB07E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54CFB5-1A0A-4F28-B81D-C4B9877E5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166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873AD-37FA-4DFA-BD1F-B9DE3EB74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8EA76B-ECDF-4324-A564-5D1FEC238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58D9A0-4BEC-4720-8420-B00E40781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6EEF4C-B702-46C0-A98E-7BAC93F32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417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24A2BF-623B-4272-B883-18ECCA384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6B39FE-26FF-42AD-95C5-BAB09C674E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C8693-B576-48E0-B4D5-8DAB8275B2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92D23-CCDA-4E22-A6AF-5466046998C6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A9A6-CC70-4E93-8765-BCBD77C6FA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2B9E83-0393-4EDE-9A47-A233ADA426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597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4" r:id="rId4"/>
    <p:sldLayoutId id="2147483665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611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1C901-3D8C-4146-BCE7-1E3F4FDFA8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u="sng" dirty="0">
                <a:effectLst/>
              </a:rPr>
              <a:t>The Orderly Pattern of Sound Doctrine:</a:t>
            </a:r>
          </a:p>
          <a:p>
            <a:pPr>
              <a:buFont typeface="+mj-lt"/>
              <a:buAutoNum type="romanUcPeriod" startAt="2"/>
            </a:pPr>
            <a:r>
              <a:rPr lang="en-US" dirty="0">
                <a:effectLst/>
              </a:rPr>
              <a:t>Must Be Applied to the Organization of the Church (1:5-16)</a:t>
            </a:r>
          </a:p>
          <a:p>
            <a:pPr>
              <a:buAutoNum type="romanUcPeriod" startAt="2"/>
            </a:pPr>
            <a:r>
              <a:rPr lang="en-US" dirty="0">
                <a:effectLst/>
              </a:rPr>
              <a:t>Must Be Applied to the Personal Lives of Christians (2:1-3:15)</a:t>
            </a:r>
          </a:p>
          <a:p>
            <a:pPr lvl="1"/>
            <a:r>
              <a:rPr lang="en-US" dirty="0">
                <a:effectLst/>
              </a:rPr>
              <a:t>God’s Orderly Pattern Is Applied to All Persons in the Church (2:1-10)</a:t>
            </a:r>
          </a:p>
          <a:p>
            <a:pPr lvl="1"/>
            <a:r>
              <a:rPr lang="en-US" dirty="0">
                <a:effectLst/>
              </a:rPr>
              <a:t>God’s Orderly Pattern Is Eagerly Applied in View of the Grace of God (2:11-15)</a:t>
            </a:r>
          </a:p>
          <a:p>
            <a:pPr lvl="1"/>
            <a:r>
              <a:rPr lang="en-US" dirty="0">
                <a:effectLst/>
              </a:rPr>
              <a:t>God’s Orderly Patterns Defends and Motivates Toward Good Works (3:1-15)</a:t>
            </a:r>
          </a:p>
          <a:p>
            <a:pPr lvl="2"/>
            <a:r>
              <a:rPr lang="en-US" dirty="0">
                <a:effectLst/>
              </a:rPr>
              <a:t>Christians Must Engage in Good Works Toward Others (3:1-2)</a:t>
            </a:r>
          </a:p>
          <a:p>
            <a:pPr lvl="2"/>
            <a:r>
              <a:rPr lang="en-US" dirty="0">
                <a:effectLst/>
              </a:rPr>
              <a:t>Christians Must Remember Where They Came From (3:3)</a:t>
            </a:r>
          </a:p>
          <a:p>
            <a:pPr lvl="2"/>
            <a:r>
              <a:rPr lang="en-US" dirty="0">
                <a:effectLst/>
              </a:rPr>
              <a:t>Christians Must Rejoice and Be Thankful for the Grace of God (3:4-8)</a:t>
            </a:r>
          </a:p>
          <a:p>
            <a:pPr lvl="2"/>
            <a:r>
              <a:rPr lang="en-US" dirty="0">
                <a:effectLst/>
              </a:rPr>
              <a:t>Christians Must Be Cautious of Those Who Reject God’s Orderly Pattern (3:9-11)</a:t>
            </a:r>
          </a:p>
          <a:p>
            <a:pPr lvl="2"/>
            <a:r>
              <a:rPr lang="en-US" dirty="0">
                <a:effectLst/>
              </a:rPr>
              <a:t>Personal Matters (3:12-15)</a:t>
            </a:r>
          </a:p>
          <a:p>
            <a:pPr>
              <a:buAutoNum type="romanUcPeriod" startAt="2"/>
            </a:pPr>
            <a:endParaRPr lang="en-US" dirty="0">
              <a:effectLst/>
            </a:endParaRPr>
          </a:p>
          <a:p>
            <a:pPr lvl="1"/>
            <a:endParaRPr lang="en-US" dirty="0">
              <a:effectLst/>
            </a:endParaRPr>
          </a:p>
          <a:p>
            <a:pPr>
              <a:buAutoNum type="romanUcPeriod" startAt="2"/>
            </a:pP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78264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127</Words>
  <Application>Microsoft Office PowerPoint</Application>
  <PresentationFormat>Widescreen</PresentationFormat>
  <Paragraphs>12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23</cp:revision>
  <dcterms:created xsi:type="dcterms:W3CDTF">2018-12-05T21:11:16Z</dcterms:created>
  <dcterms:modified xsi:type="dcterms:W3CDTF">2025-07-31T23:17:20Z</dcterms:modified>
</cp:coreProperties>
</file>