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9847E-6615-588E-3F16-9FC395DCA5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796534-477F-42AC-9121-19B55EC7A1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B1A64-DDDC-5A6C-6DF7-6E142968B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437E-F061-4592-BA51-DB043E322892}" type="datetimeFigureOut">
              <a:rPr lang="en-US" smtClean="0"/>
              <a:t>9/18/2025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6ADF4-9C82-F2B7-A924-17F688C85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C0F4F2-61A6-6F2E-331D-041DEFB54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A9D13-0387-43CC-920A-070EAD076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98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94222-3782-7743-EB02-45F3D33A5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B09A37-C382-071E-38D5-2B92AFA795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ACB50-7A47-D43B-8D5E-8EAFAF204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437E-F061-4592-BA51-DB043E322892}" type="datetimeFigureOut">
              <a:rPr lang="en-US" smtClean="0"/>
              <a:t>9/18/2025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36E28-E380-C318-121F-3C044AE0D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7E652-3C91-E50B-EE43-B570C726F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A9D13-0387-43CC-920A-070EAD076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841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89D1F1-A969-27A9-1EC7-16037AD3C4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CDF9AA-E8B8-B993-C4EC-7FAA774DB3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01446-8539-96D5-AA5B-A1E5BF369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437E-F061-4592-BA51-DB043E322892}" type="datetimeFigureOut">
              <a:rPr lang="en-US" smtClean="0"/>
              <a:t>9/18/2025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58550-D004-465C-5FEA-54665BB3F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EB69D-9D3C-ED44-729B-6E846955A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A9D13-0387-43CC-920A-070EAD076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725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BB74D-CA58-12C5-C1BF-2FC12ADDF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EECE1-D675-AFEC-775D-1B6A8DC9C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A7E84D-4195-EB77-2E39-1243EC957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437E-F061-4592-BA51-DB043E322892}" type="datetimeFigureOut">
              <a:rPr lang="en-US" smtClean="0"/>
              <a:t>9/18/2025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75D4D-D464-644F-DAFD-F2EF0A588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68E09A-4111-7345-C391-B15AE980F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A9D13-0387-43CC-920A-070EAD076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549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E4E4C-209E-715B-2814-BE90D6104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F8D55F-E53B-C18D-462C-D10FB2EC6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603229-E187-BA24-C96A-720004BD0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437E-F061-4592-BA51-DB043E322892}" type="datetimeFigureOut">
              <a:rPr lang="en-US" smtClean="0"/>
              <a:t>9/18/2025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276481-9802-C873-6E5C-62AD8492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0D4CA-81F9-8610-9F75-5E50AB4C5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A9D13-0387-43CC-920A-070EAD076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229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950CC-109E-51DA-D043-5D21A4D72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0F1CD-97A4-1C4D-BBA8-77A9BBCC24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FBAD2A-AF55-28E3-7C3F-E646AF40C8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6E9D1D-D469-D08C-6191-5FA61372F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437E-F061-4592-BA51-DB043E322892}" type="datetimeFigureOut">
              <a:rPr lang="en-US" smtClean="0"/>
              <a:t>9/18/2025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723BC6-911A-340F-86CC-2BF05CAF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C21615-B552-C817-C99B-B80F3B99E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A9D13-0387-43CC-920A-070EAD076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506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4CB9D-78BD-3736-EF88-40A72E1CC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242B13-5121-9BC9-785F-3E801C7F5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22C714-13B5-6C72-7CAF-C78DE3CA0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6ADAEA-A398-42D9-BE83-9DF3A7E5B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C0F087-125F-E9E3-252E-D62ACE5F99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B6AC1C-C02B-D39D-B61E-0E14B1B78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437E-F061-4592-BA51-DB043E322892}" type="datetimeFigureOut">
              <a:rPr lang="en-US" smtClean="0"/>
              <a:t>9/18/2025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F33816-9DE4-9965-70AA-D775EB799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80D95E-C551-4FB8-9018-702A31125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A9D13-0387-43CC-920A-070EAD076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776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49B7A-D362-D65E-B18C-CF4651141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D2595B-5BEC-A64E-3E6B-436E14440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437E-F061-4592-BA51-DB043E322892}" type="datetimeFigureOut">
              <a:rPr lang="en-US" smtClean="0"/>
              <a:t>9/18/2025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FF52FE-E721-A166-043C-3EF21464A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A26F05-A4EC-D9CC-F035-33B15351D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A9D13-0387-43CC-920A-070EAD076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725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27A873-5044-3A42-1FAD-93A204610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437E-F061-4592-BA51-DB043E322892}" type="datetimeFigureOut">
              <a:rPr lang="en-US" smtClean="0"/>
              <a:t>9/18/2025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E9549A-7A63-78A4-CDBE-64F87B4F1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DAA408-3F70-FB00-193D-5B64F8B7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A9D13-0387-43CC-920A-070EAD076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25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2A0A1-453E-BDE7-CA73-3757C8805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CAE5E-3DBE-8D6F-1F64-36C30F459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297B76-B558-9DC6-306F-B96728763E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F4B3BF-AFDC-B47A-5059-910DE4816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437E-F061-4592-BA51-DB043E322892}" type="datetimeFigureOut">
              <a:rPr lang="en-US" smtClean="0"/>
              <a:t>9/18/2025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08E759-E0F7-8784-5D41-84415773B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A8CD46-23A6-D1BF-69E4-9CE1A8149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A9D13-0387-43CC-920A-070EAD076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169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618C7-4F28-EBCA-D5FB-B1C23468C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4E5080-8875-563C-B617-23F679915A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FCEA9C-766C-26EA-07FF-4C79EDD6F1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B7A7AC-F573-4825-9EE6-2DC9DDA7F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437E-F061-4592-BA51-DB043E322892}" type="datetimeFigureOut">
              <a:rPr lang="en-US" smtClean="0"/>
              <a:t>9/18/2025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4163E8-AA11-D1CD-F683-73B79D3B2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3D43A5-3D99-3F88-926F-EE5BB62E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A9D13-0387-43CC-920A-070EAD076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766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534591-233B-DAFE-C0B8-4D15A9546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24D68B-85DD-E098-7C84-0EF20855A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7A18F-7600-B521-CEBD-043CF2084E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ED8437E-F061-4592-BA51-DB043E322892}" type="datetimeFigureOut">
              <a:rPr lang="en-US" smtClean="0"/>
              <a:t>9/18/2025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43A792-F6F0-4B15-7899-196BE4437C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E761EF-750F-755B-05D8-E01CA222D9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8A9D13-0387-43CC-920A-070EAD076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876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in a suit with his arms crossed&#10;&#10;AI-generated content may be incorrect.">
            <a:extLst>
              <a:ext uri="{FF2B5EF4-FFF2-40B4-BE49-F238E27FC236}">
                <a16:creationId xmlns:a16="http://schemas.microsoft.com/office/drawing/2014/main" id="{46A7E3A6-8EDC-C72A-50BC-4CCF1CD93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95"/>
          <a:stretch>
            <a:fillRect/>
          </a:stretch>
        </p:blipFill>
        <p:spPr>
          <a:xfrm>
            <a:off x="6260123" y="0"/>
            <a:ext cx="621155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FD638F-DA3C-D166-96B6-FBCF20F83B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The</a:t>
            </a:r>
            <a:r>
              <a:rPr lang="en-US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en-US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</a:rPr>
              <a:t>Corruption</a:t>
            </a:r>
            <a:r>
              <a:rPr lang="en-US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of</a:t>
            </a:r>
            <a:br>
              <a:rPr lang="en-US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</a:br>
            <a:r>
              <a:rPr lang="en-US" sz="1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Pride</a:t>
            </a:r>
            <a:endParaRPr lang="en-US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13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755CB8-C8F7-0F19-ABB1-BDF285B581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in a suit with his arms crossed&#10;&#10;AI-generated content may be incorrect.">
            <a:extLst>
              <a:ext uri="{FF2B5EF4-FFF2-40B4-BE49-F238E27FC236}">
                <a16:creationId xmlns:a16="http://schemas.microsoft.com/office/drawing/2014/main" id="{0B386257-75C0-A10C-C312-353091B540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95"/>
          <a:stretch>
            <a:fillRect/>
          </a:stretch>
        </p:blipFill>
        <p:spPr>
          <a:xfrm>
            <a:off x="6260123" y="0"/>
            <a:ext cx="621155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DBF531-50E4-12FB-8137-D5F4D3719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59345"/>
            <a:ext cx="9144000" cy="753444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The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</a:rPr>
              <a:t>Corruption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of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Good Works</a:t>
            </a:r>
            <a:b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</a:b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Esther 3:1-15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93E21D-0AC7-12DE-B8C5-8728148A000C}"/>
              </a:ext>
            </a:extLst>
          </p:cNvPr>
          <p:cNvSpPr txBox="1"/>
          <p:nvPr/>
        </p:nvSpPr>
        <p:spPr>
          <a:xfrm>
            <a:off x="214964" y="1472134"/>
            <a:ext cx="1176207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Pride corrupted Haman’s works – vv. 1-2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Rewarded by the king.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Reward came by the king’s power.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Used his position to serve himself – Jer. 9:23-24.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Pride corrupted the work of the church.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rewards good works – Heb. 6:10.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reward comes by grace – Eph. 2:8.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will abuse grace to serve themselves – 1 Tim. 6:3-5.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Christians must not let pride corrupt their works.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works must glorify God, not ourselves.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Prideful works create strife and stifle God’s work in the Church.</a:t>
            </a:r>
          </a:p>
        </p:txBody>
      </p:sp>
    </p:spTree>
    <p:extLst>
      <p:ext uri="{BB962C8B-B14F-4D97-AF65-F5344CB8AC3E}">
        <p14:creationId xmlns:p14="http://schemas.microsoft.com/office/powerpoint/2010/main" val="1335129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B7774F-8953-5D03-B9B8-E8411078B2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in a suit with his arms crossed&#10;&#10;AI-generated content may be incorrect.">
            <a:extLst>
              <a:ext uri="{FF2B5EF4-FFF2-40B4-BE49-F238E27FC236}">
                <a16:creationId xmlns:a16="http://schemas.microsoft.com/office/drawing/2014/main" id="{968AB2D7-FA3A-29FE-E0CC-77F9D98689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95"/>
          <a:stretch>
            <a:fillRect/>
          </a:stretch>
        </p:blipFill>
        <p:spPr>
          <a:xfrm>
            <a:off x="6260123" y="0"/>
            <a:ext cx="621155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23416F-C4CD-300D-5604-846014D53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59345"/>
            <a:ext cx="9144000" cy="753444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The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</a:rPr>
              <a:t>Corruption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of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Joy</a:t>
            </a:r>
            <a:b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</a:b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Esther 5:9-14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AAF334-6385-3228-2276-777C3B106438}"/>
              </a:ext>
            </a:extLst>
          </p:cNvPr>
          <p:cNvSpPr txBox="1"/>
          <p:nvPr/>
        </p:nvSpPr>
        <p:spPr>
          <a:xfrm>
            <a:off x="214964" y="1472134"/>
            <a:ext cx="1176207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Pride corrupted Haman’s joy.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Haman received the reward he wanted.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pride kept him from enjoying it.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Pride corrupted the joy of the church.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 promises great joy – 1 Pet. 1:8-9.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Ananias and Sapphira let pride keep them from enjoying their reward – Acts 5:1-11.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Christians must not let pride corrupt the joy of the Lord.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Having joy in the Lord means to remain in the Lord – Jn. 15:8-11.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cannot let the temptations of the world corrupt our joy and lose heaven.</a:t>
            </a:r>
          </a:p>
        </p:txBody>
      </p:sp>
    </p:spTree>
    <p:extLst>
      <p:ext uri="{BB962C8B-B14F-4D97-AF65-F5344CB8AC3E}">
        <p14:creationId xmlns:p14="http://schemas.microsoft.com/office/powerpoint/2010/main" val="1159092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9FF57D-7FCB-D1A1-187B-75AAFA801D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in a suit with his arms crossed&#10;&#10;AI-generated content may be incorrect.">
            <a:extLst>
              <a:ext uri="{FF2B5EF4-FFF2-40B4-BE49-F238E27FC236}">
                <a16:creationId xmlns:a16="http://schemas.microsoft.com/office/drawing/2014/main" id="{2B30D950-FA51-224C-8C77-55A763031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95"/>
          <a:stretch>
            <a:fillRect/>
          </a:stretch>
        </p:blipFill>
        <p:spPr>
          <a:xfrm>
            <a:off x="6260123" y="0"/>
            <a:ext cx="621155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3DB2DC-3A14-AB17-DFA3-78D8139FDB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59345"/>
            <a:ext cx="9144000" cy="753444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The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</a:rPr>
              <a:t>Corruption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of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Judgment</a:t>
            </a:r>
            <a:b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</a:b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Esther 6:1-11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95437C-B231-5523-655E-1E5B9797D5AF}"/>
              </a:ext>
            </a:extLst>
          </p:cNvPr>
          <p:cNvSpPr txBox="1"/>
          <p:nvPr/>
        </p:nvSpPr>
        <p:spPr>
          <a:xfrm>
            <a:off x="214964" y="1472134"/>
            <a:ext cx="1176207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Pride corrupted Haman’s judgment.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Haman thought the it all about him.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pride led to his reward being given to another.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Pride corrupted the judgment of the church.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Christians should be the most qualified to judge</a:t>
            </a:r>
          </a:p>
          <a:p>
            <a:pPr lvl="1" indent="400050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1 Cor. 6:2-3.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 in Corinth let pride corrupt their judgment – 1 Cor. 6:4-5.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Christians must not let pride corrupt their ability to judge righteously.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must judge righteously in our decisions – 1 Pet. 1:13-14.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must judge righteously regarding our brethren – Jas. 3:16-18.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we allow pride to corrupt our judgment, our reward will be given to another.</a:t>
            </a:r>
          </a:p>
        </p:txBody>
      </p:sp>
    </p:spTree>
    <p:extLst>
      <p:ext uri="{BB962C8B-B14F-4D97-AF65-F5344CB8AC3E}">
        <p14:creationId xmlns:p14="http://schemas.microsoft.com/office/powerpoint/2010/main" val="2400271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025F14-3958-A0D1-9EF1-F6F598D1A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45C94-F278-BF84-3499-B50D5D9B8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8" y="2760179"/>
            <a:ext cx="9144000" cy="753444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The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en-US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</a:rPr>
              <a:t>response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to </a:t>
            </a:r>
            <a:br>
              <a:rPr 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</a:br>
            <a:r>
              <a:rPr lang="en-US" sz="1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Pride</a:t>
            </a:r>
            <a:endParaRPr lang="en-US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D37D3E-A8BF-2672-5724-A4A9E5E53769}"/>
              </a:ext>
            </a:extLst>
          </p:cNvPr>
          <p:cNvSpPr txBox="1"/>
          <p:nvPr/>
        </p:nvSpPr>
        <p:spPr>
          <a:xfrm>
            <a:off x="2588867" y="3513623"/>
            <a:ext cx="70142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Recognize pride’s corruption.</a:t>
            </a: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Reject yourself and give glory to God.</a:t>
            </a: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Receive eternal life.</a:t>
            </a:r>
          </a:p>
        </p:txBody>
      </p:sp>
    </p:spTree>
    <p:extLst>
      <p:ext uri="{BB962C8B-B14F-4D97-AF65-F5344CB8AC3E}">
        <p14:creationId xmlns:p14="http://schemas.microsoft.com/office/powerpoint/2010/main" val="3978500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1AC109-FC73-521F-CA0F-0CDB462B5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46F93-8DB7-C8B0-2C81-686BB91EC6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8" y="2760179"/>
            <a:ext cx="9144000" cy="753444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The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en-US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</a:rPr>
              <a:t>response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to </a:t>
            </a:r>
            <a:br>
              <a:rPr 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</a:br>
            <a:r>
              <a:rPr lang="en-US" sz="1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Pride</a:t>
            </a:r>
            <a:endParaRPr lang="en-US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A078D0-2F4A-2E0D-E12E-BAD6AC379C1D}"/>
              </a:ext>
            </a:extLst>
          </p:cNvPr>
          <p:cNvSpPr txBox="1"/>
          <p:nvPr/>
        </p:nvSpPr>
        <p:spPr>
          <a:xfrm>
            <a:off x="3396981" y="3513623"/>
            <a:ext cx="53980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BELIEVE – Jn. 3:16.</a:t>
            </a: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REPENT – Acts 2:28.</a:t>
            </a: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CONFESS – Rom. 10:10.</a:t>
            </a: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BAPTIZED – 1 Pet. 3:21.</a:t>
            </a: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 FAITHFULLY – Rev. 2:10.</a:t>
            </a:r>
          </a:p>
        </p:txBody>
      </p:sp>
    </p:spTree>
    <p:extLst>
      <p:ext uri="{BB962C8B-B14F-4D97-AF65-F5344CB8AC3E}">
        <p14:creationId xmlns:p14="http://schemas.microsoft.com/office/powerpoint/2010/main" val="2620013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398</Words>
  <Application>Microsoft Office PowerPoint</Application>
  <PresentationFormat>Widescreen</PresentationFormat>
  <Paragraphs>45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Aptos</vt:lpstr>
      <vt:lpstr>Aptos Display</vt:lpstr>
      <vt:lpstr>Arial</vt:lpstr>
      <vt:lpstr>Bahnschrift Condensed</vt:lpstr>
      <vt:lpstr>Stencil</vt:lpstr>
      <vt:lpstr>Wingdings</vt:lpstr>
      <vt:lpstr>Office Theme</vt:lpstr>
      <vt:lpstr>The Corruption of Pride</vt:lpstr>
      <vt:lpstr>The Corruption of Good Works Esther 3:1-15</vt:lpstr>
      <vt:lpstr>The Corruption of Joy Esther 5:9-14</vt:lpstr>
      <vt:lpstr>The Corruption of Judgment Esther 6:1-11</vt:lpstr>
      <vt:lpstr>The response to  Pride</vt:lpstr>
      <vt:lpstr>The response to  Pride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 Lupo</dc:creator>
  <cp:lastModifiedBy>Robert Lupo</cp:lastModifiedBy>
  <cp:revision>1</cp:revision>
  <dcterms:created xsi:type="dcterms:W3CDTF">2025-09-18T19:07:14Z</dcterms:created>
  <dcterms:modified xsi:type="dcterms:W3CDTF">2025-09-18T21:13:19Z</dcterms:modified>
</cp:coreProperties>
</file>