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302D-F1B8-450C-A6AD-B431BE46E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62B9A-D3C5-493A-917D-3862A8643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0B274-19E2-4354-953A-DAC3463A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937B-3344-4EAE-AEEF-6750BDAE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5AD63-B387-4741-9B4A-119CBD10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-up of a painting of a person&#10;&#10;Description automatically generated">
            <a:extLst>
              <a:ext uri="{FF2B5EF4-FFF2-40B4-BE49-F238E27FC236}">
                <a16:creationId xmlns:a16="http://schemas.microsoft.com/office/drawing/2014/main" id="{AB827F99-053E-77D8-4C6C-1BC0031F2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63D1-AD81-48E8-8F14-32E83FB4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D1981-3D72-4413-BE06-4AD3938C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38D7E-115C-40A2-ADE2-C67A5D328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98ACF-7C09-40FC-A8D2-560ACD16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8377D-6119-4A23-AE40-1C07513D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B6F64-E4F1-4542-9C88-151BB06F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0713-8510-433C-8D1F-AB8C0B86C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ACC3D6-6C10-4721-967D-70AF5693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0F70-DB0A-4350-BE05-C784A1146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52C0-F3FA-4051-AA02-CECFA28FB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07669-3B00-464D-ABC7-70859957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FE3FA-373F-4BE7-8D15-09C32924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DD88-E840-4A77-A7A0-58B7FDA1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7428-ECD5-40F0-922E-A412E298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CF7F-7CDB-46A9-8D82-ADDCE1E9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BBD4-3CFB-4A1B-9A4F-823118A8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D62B-9DB5-4C2C-82A9-B0A26AA4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47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DDB827-1ACF-4BC0-AC4F-A6269F0A67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B03AAC-8F1C-459A-AAA1-62D440DA6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F6EC-7E46-43A4-951C-480BAD54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81702-19E2-4609-9DAD-C90D6B10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BF893-95DB-4017-90F0-BA829F35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3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E8B9AB-A9C7-2BE1-B024-A2E719643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199072"/>
            <a:ext cx="11940397" cy="56589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64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76E4AB-5AFC-4CC8-2AC9-6510A75E1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1199072"/>
            <a:ext cx="11940397" cy="565892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4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35AAC9-D379-B07C-3D5F-090C9D7FD3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E6F18-2283-4A41-907B-2C0F8F24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28" y="2375452"/>
            <a:ext cx="11940397" cy="4482548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33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47FF-FE40-484D-A21E-AC7511B5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C5F56-C4B0-45AD-B598-E356CFF8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CDF6-AB6F-4C64-98C7-21AD17D8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52071-6D49-4942-8CBD-0C6DAB6B6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3A5E7-EE07-45CB-A8E2-8C851B00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FCF9-E585-46BC-A643-34ED8C0F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987D8-898B-4E25-A85B-C3C03DE0B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D88B5-E658-4CD0-AD53-4C0763C24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505B1-5E97-45E0-A930-B1DE3A9AA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13ABC-ED75-4B79-9793-E684063E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643BA-F66C-40AA-A527-F4FE175F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6EA3-43D1-4257-AC05-9D07C675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00AC-3F66-4407-972F-D6F5B2A9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8E5DD-AD1B-46B5-90BC-003D6868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4E56B-9938-4797-8D58-B96CC0ED5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405F7-B780-4CD1-A89B-FC541659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3F1F-BDFB-4D49-89D7-70DA2916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4AA75-B1E9-49B3-B1C0-DE39AB07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54CFB5-1A0A-4F28-B81D-C4B9877E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73AD-37FA-4DFA-BD1F-B9DE3EB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EA76B-ECDF-4324-A564-5D1FEC23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D9A0-4BEC-4720-8420-B00E40781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EF4C-B702-46C0-A98E-7BAC93F3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1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755EE-7FEF-4A27-A67A-21932C90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31998-BA26-4EB5-BDB9-EC27C01D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D3A2B-A56F-4F12-8C3D-3D1EB554A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4A2BF-623B-4272-B883-18ECCA3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39FE-26FF-42AD-95C5-BAB09C67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C8693-B576-48E0-B4D5-8DAB8275B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2D23-CCDA-4E22-A6AF-5466046998C6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A9A6-CC70-4E93-8765-BCBD77C6F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9E83-0393-4EDE-9A47-A233ADA42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4BD1-F73C-40A7-8787-CA8B0DB2E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C901-3D8C-4146-BCE7-1E3F4FDF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u="sng" dirty="0">
                <a:effectLst>
                  <a:glow rad="50800">
                    <a:schemeClr val="tx1"/>
                  </a:glow>
                </a:effectLst>
              </a:rPr>
              <a:t>Outline of the Book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Started with THE FAMILY (v. 1-3)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Emphasized THE FELLOWSHIP (v. 4-7)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Moved on to THE FAVOR (v. 8-20)</a:t>
            </a:r>
          </a:p>
          <a:p>
            <a:pPr marL="341313" indent="-341313"/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Concluded with THE FAREWELLS (v. 21-25)</a:t>
            </a:r>
          </a:p>
          <a:p>
            <a:endParaRPr lang="en-US" sz="3200" dirty="0">
              <a:effectLst>
                <a:glow rad="50800">
                  <a:schemeClr val="tx1"/>
                </a:glow>
              </a:effectLst>
            </a:endParaRPr>
          </a:p>
          <a:p>
            <a:pPr marL="0" indent="0">
              <a:buNone/>
            </a:pPr>
            <a:r>
              <a:rPr lang="en-US" sz="3200" dirty="0">
                <a:effectLst>
                  <a:glow rad="50800">
                    <a:schemeClr val="tx1"/>
                  </a:glow>
                </a:effectLst>
              </a:rPr>
              <a:t>Paul Painted a Wonderful Picture of Christian FORGIVENESS </a:t>
            </a:r>
          </a:p>
        </p:txBody>
      </p:sp>
    </p:spTree>
    <p:extLst>
      <p:ext uri="{BB962C8B-B14F-4D97-AF65-F5344CB8AC3E}">
        <p14:creationId xmlns:p14="http://schemas.microsoft.com/office/powerpoint/2010/main" val="267826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52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23</cp:revision>
  <dcterms:created xsi:type="dcterms:W3CDTF">2018-12-05T21:11:16Z</dcterms:created>
  <dcterms:modified xsi:type="dcterms:W3CDTF">2025-08-31T12:47:16Z</dcterms:modified>
</cp:coreProperties>
</file>