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2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D58A882E-8790-1690-40FE-7D6E731C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30B85B43-1BFC-FAFD-DAF9-CF0C26562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46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E8704328-484F-B526-523D-B1737985B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849147" cy="50621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2" r:id="rId3"/>
    <p:sldLayoutId id="214748368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05B8A41-80A2-F3D7-9947-607CED9CD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8"/>
          <a:stretch/>
        </p:blipFill>
        <p:spPr>
          <a:xfrm>
            <a:off x="504" y="284"/>
            <a:ext cx="12190992" cy="439715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6134EF-F6D6-1355-D46B-BE3FCDE98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The Intrinsic Value of the Church</a:t>
            </a:r>
          </a:p>
          <a:p>
            <a:pPr lvl="1"/>
            <a:r>
              <a:rPr lang="en-US" sz="2800" dirty="0"/>
              <a:t>It is valued by God’s love and eternal purpose (Eph. 3:9-11; 1 John 4:9-10)</a:t>
            </a:r>
          </a:p>
          <a:p>
            <a:pPr lvl="1"/>
            <a:r>
              <a:rPr lang="en-US" sz="2800" dirty="0"/>
              <a:t>It is valued by Christ’s love and supreme sacrifice (Eph. 5:25; Acts 20:28)</a:t>
            </a:r>
          </a:p>
          <a:p>
            <a:pPr lvl="1"/>
            <a:r>
              <a:rPr lang="en-US" sz="2800" dirty="0"/>
              <a:t>It is valued by its unshakeable foundation (Matt. 16:16-18; 1 Cor. 3:11)</a:t>
            </a:r>
          </a:p>
          <a:p>
            <a:pPr lvl="1"/>
            <a:r>
              <a:rPr lang="en-US" sz="2800" dirty="0"/>
              <a:t>It is valued by its singular distinction – ONLY ONE (Matt. 13:46; Eph. 4:4)</a:t>
            </a:r>
          </a:p>
          <a:p>
            <a:pPr lvl="1"/>
            <a:r>
              <a:rPr lang="en-US" sz="2800" dirty="0"/>
              <a:t>There is nothing of greater value than the church! </a:t>
            </a:r>
          </a:p>
          <a:p>
            <a:r>
              <a:rPr lang="en-US" sz="3200" dirty="0"/>
              <a:t>The Personal Value of the Church</a:t>
            </a:r>
          </a:p>
          <a:p>
            <a:pPr lvl="1"/>
            <a:r>
              <a:rPr lang="en-US" sz="2800" dirty="0"/>
              <a:t>In Christ’s church are God’s earthly blessings (Matt. 6:33)</a:t>
            </a:r>
          </a:p>
          <a:p>
            <a:pPr lvl="1"/>
            <a:r>
              <a:rPr lang="en-US" sz="2800" dirty="0"/>
              <a:t>In Christ’s church are all spiritual blessings (Eph. 1:3)</a:t>
            </a:r>
          </a:p>
          <a:p>
            <a:pPr lvl="1"/>
            <a:r>
              <a:rPr lang="en-US" sz="2800" dirty="0"/>
              <a:t>In Christ’s church is forgiveness of sins (Eph. 1:7; 2 Tim. 2:10)</a:t>
            </a:r>
          </a:p>
          <a:p>
            <a:pPr lvl="1"/>
            <a:r>
              <a:rPr lang="en-US" sz="2800" dirty="0"/>
              <a:t>In Christ’s church is peace, comfort and joy (Rom. 5:1; Acts 16:25)</a:t>
            </a:r>
          </a:p>
          <a:p>
            <a:pPr lvl="1"/>
            <a:r>
              <a:rPr lang="en-US" sz="2800" dirty="0"/>
              <a:t>In Christ’s church is a church family (Mark 10:29-30; Rom. 12:4-5)</a:t>
            </a:r>
          </a:p>
          <a:p>
            <a:pPr lvl="1"/>
            <a:r>
              <a:rPr lang="en-US" sz="2800" dirty="0"/>
              <a:t>In Christ’s church is the eternal home in heaven (1 Cor. 15:24; Heb. 12:23)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2093424" cy="51445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Joy-Filled Decision</a:t>
            </a:r>
          </a:p>
          <a:p>
            <a:r>
              <a:rPr lang="en-US" dirty="0"/>
              <a:t>Joy-Filled Sacrifice</a:t>
            </a:r>
          </a:p>
          <a:p>
            <a:pPr lvl="1"/>
            <a:r>
              <a:rPr lang="en-US" dirty="0"/>
              <a:t>Sacrifice false religions or beliefs previously embraced (Gal. 1:13-14)</a:t>
            </a:r>
          </a:p>
          <a:p>
            <a:pPr lvl="1"/>
            <a:r>
              <a:rPr lang="en-US" dirty="0"/>
              <a:t>Sacrifice family ties or friendships that stand in the way (Matt. 10:35-39)</a:t>
            </a:r>
          </a:p>
          <a:p>
            <a:pPr lvl="1"/>
            <a:r>
              <a:rPr lang="en-US" dirty="0"/>
              <a:t>Sacrifice fleshly pleasures and worldly pursuits contrary to His way (1 Pet 2:11-12; Matt. </a:t>
            </a:r>
            <a:r>
              <a:rPr lang="en-US"/>
              <a:t>16:26)</a:t>
            </a:r>
            <a:endParaRPr lang="en-US" dirty="0"/>
          </a:p>
          <a:p>
            <a:pPr lvl="1"/>
            <a:r>
              <a:rPr lang="en-US" dirty="0"/>
              <a:t>Sacrifice foolish pride and self-will (Luke 9:23-24; Gal. 2:20)</a:t>
            </a:r>
          </a:p>
          <a:p>
            <a:r>
              <a:rPr lang="en-US" dirty="0"/>
              <a:t>Joy-Filled Service</a:t>
            </a:r>
          </a:p>
          <a:p>
            <a:pPr lvl="1"/>
            <a:r>
              <a:rPr lang="en-US" dirty="0"/>
              <a:t>There is joy-filled value in assembling with the church (Heb. 10:24-25; Psa. 122:1)</a:t>
            </a:r>
          </a:p>
          <a:p>
            <a:pPr lvl="1"/>
            <a:r>
              <a:rPr lang="en-US" dirty="0"/>
              <a:t>There is joy-filled value in giving to the church (2 Cor. 8:1-5; 9:7)</a:t>
            </a:r>
          </a:p>
          <a:p>
            <a:pPr lvl="1"/>
            <a:r>
              <a:rPr lang="en-US" dirty="0"/>
              <a:t>There is joy-filled value in serving in the church (Eph. 4:12-16)</a:t>
            </a:r>
          </a:p>
          <a:p>
            <a:pPr lvl="1"/>
            <a:r>
              <a:rPr lang="en-US" dirty="0"/>
              <a:t>There is joy-filled value in serving church members (Phil. 2:17-18)</a:t>
            </a:r>
          </a:p>
          <a:p>
            <a:pPr lvl="1"/>
            <a:r>
              <a:rPr lang="en-US" dirty="0"/>
              <a:t>There is joy-filled value in telling others about the church (Acts 8:12; 28:31)</a:t>
            </a:r>
          </a:p>
          <a:p>
            <a:r>
              <a:rPr lang="en-US" dirty="0"/>
              <a:t>Joy-Filled Profit</a:t>
            </a:r>
          </a:p>
          <a:p>
            <a:pPr lvl="1"/>
            <a:r>
              <a:rPr lang="en-US" dirty="0"/>
              <a:t>Those who give up everything for the Lord always gain more than they give (Mark 10:29-30)</a:t>
            </a:r>
          </a:p>
        </p:txBody>
      </p:sp>
    </p:spTree>
    <p:extLst>
      <p:ext uri="{BB962C8B-B14F-4D97-AF65-F5344CB8AC3E}">
        <p14:creationId xmlns:p14="http://schemas.microsoft.com/office/powerpoint/2010/main" val="2884313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955164" cy="5062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and His church – Galatians 3:27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Continue to give your all for His church – Romans 12:1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429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cp:lastPrinted>2025-04-13T18:24:42Z</cp:lastPrinted>
  <dcterms:created xsi:type="dcterms:W3CDTF">2024-12-31T23:52:29Z</dcterms:created>
  <dcterms:modified xsi:type="dcterms:W3CDTF">2025-10-19T12:39:34Z</dcterms:modified>
</cp:coreProperties>
</file>