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67" r:id="rId5"/>
    <p:sldId id="268" r:id="rId6"/>
    <p:sldId id="269" r:id="rId7"/>
    <p:sldId id="270" r:id="rId8"/>
    <p:sldId id="271" r:id="rId9"/>
    <p:sldId id="265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6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8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holding another person's hand&#10;&#10;Description automatically generated">
            <a:extLst>
              <a:ext uri="{FF2B5EF4-FFF2-40B4-BE49-F238E27FC236}">
                <a16:creationId xmlns:a16="http://schemas.microsoft.com/office/drawing/2014/main" id="{F6EC45B9-512E-3ED2-0A88-AFEFEBDF5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hands&#10;&#10;Description automatically generated">
            <a:extLst>
              <a:ext uri="{FF2B5EF4-FFF2-40B4-BE49-F238E27FC236}">
                <a16:creationId xmlns:a16="http://schemas.microsoft.com/office/drawing/2014/main" id="{88F4EB76-0938-8512-6739-7A8FD0234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 holding hands&#10;&#10;Description automatically generated">
            <a:extLst>
              <a:ext uri="{FF2B5EF4-FFF2-40B4-BE49-F238E27FC236}">
                <a16:creationId xmlns:a16="http://schemas.microsoft.com/office/drawing/2014/main" id="{F762F5D2-3BB1-D3F8-7A78-B8E255807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93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hands&#10;&#10;Description automatically generated">
            <a:extLst>
              <a:ext uri="{FF2B5EF4-FFF2-40B4-BE49-F238E27FC236}">
                <a16:creationId xmlns:a16="http://schemas.microsoft.com/office/drawing/2014/main" id="{A6E3AC9C-3D04-DC43-1DE5-835E4542A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0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hands&#10;&#10;Description automatically generated">
            <a:extLst>
              <a:ext uri="{FF2B5EF4-FFF2-40B4-BE49-F238E27FC236}">
                <a16:creationId xmlns:a16="http://schemas.microsoft.com/office/drawing/2014/main" id="{452FA4AD-CF98-3296-9200-184C948B1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64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hands&#10;&#10;Description automatically generated">
            <a:extLst>
              <a:ext uri="{FF2B5EF4-FFF2-40B4-BE49-F238E27FC236}">
                <a16:creationId xmlns:a16="http://schemas.microsoft.com/office/drawing/2014/main" id="{61F7C4CE-B248-1037-F3B2-168ABF0B1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48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 holding a hand&#10;&#10;Description automatically generated">
            <a:extLst>
              <a:ext uri="{FF2B5EF4-FFF2-40B4-BE49-F238E27FC236}">
                <a16:creationId xmlns:a16="http://schemas.microsoft.com/office/drawing/2014/main" id="{F3474348-4BF7-6E49-E5B0-669F06491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12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a hand&#10;&#10;Description automatically generated">
            <a:extLst>
              <a:ext uri="{FF2B5EF4-FFF2-40B4-BE49-F238E27FC236}">
                <a16:creationId xmlns:a16="http://schemas.microsoft.com/office/drawing/2014/main" id="{D0BAFEA8-5452-701C-5BF9-74EC77EB4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24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a hand&#10;&#10;Description automatically generated">
            <a:extLst>
              <a:ext uri="{FF2B5EF4-FFF2-40B4-BE49-F238E27FC236}">
                <a16:creationId xmlns:a16="http://schemas.microsoft.com/office/drawing/2014/main" id="{185C95E6-795C-600D-B51F-EF72264A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963827"/>
            <a:ext cx="11849147" cy="5894171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99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7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42CBC55A-53E0-81BE-F26B-A8087D5A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11"/>
          <a:stretch/>
        </p:blipFill>
        <p:spPr>
          <a:xfrm>
            <a:off x="504" y="284"/>
            <a:ext cx="12190992" cy="4305710"/>
          </a:xfrm>
          <a:prstGeom prst="rect">
            <a:avLst/>
          </a:prstGeom>
        </p:spPr>
      </p:pic>
      <p:pic>
        <p:nvPicPr>
          <p:cNvPr id="6" name="Picture 5" descr="A screen shot of a black background&#10;&#10;Description automatically generated">
            <a:extLst>
              <a:ext uri="{FF2B5EF4-FFF2-40B4-BE49-F238E27FC236}">
                <a16:creationId xmlns:a16="http://schemas.microsoft.com/office/drawing/2014/main" id="{A9C20416-FD71-EE69-112D-8A818E11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demons know and acknowledge Who Jesus is </a:t>
            </a:r>
            <a:br>
              <a:rPr lang="en-US" dirty="0"/>
            </a:br>
            <a:r>
              <a:rPr lang="en-US" dirty="0"/>
              <a:t>(Mark 5:7; Matt. 8:29; Jas. 2:19)</a:t>
            </a:r>
          </a:p>
          <a:p>
            <a:r>
              <a:rPr lang="en-US" dirty="0"/>
              <a:t>Even demons prostrate and reverence before Jesus </a:t>
            </a:r>
            <a:br>
              <a:rPr lang="en-US" dirty="0"/>
            </a:br>
            <a:r>
              <a:rPr lang="en-US" dirty="0"/>
              <a:t>(Mark 5:6; Luke 8:28)</a:t>
            </a:r>
          </a:p>
          <a:p>
            <a:r>
              <a:rPr lang="en-US" dirty="0"/>
              <a:t>APPLY: We must confess His deity, in word and action </a:t>
            </a:r>
            <a:br>
              <a:rPr lang="en-US" dirty="0"/>
            </a:br>
            <a:r>
              <a:rPr lang="en-US" dirty="0"/>
              <a:t>(Phil. 2:9-11; Rom. 10:10)</a:t>
            </a:r>
          </a:p>
        </p:txBody>
      </p:sp>
    </p:spTree>
    <p:extLst>
      <p:ext uri="{BB962C8B-B14F-4D97-AF65-F5344CB8AC3E}">
        <p14:creationId xmlns:p14="http://schemas.microsoft.com/office/powerpoint/2010/main" val="42940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 “begged” Jesus not to torment or cast into the abyss </a:t>
            </a:r>
            <a:br>
              <a:rPr lang="en-US" dirty="0"/>
            </a:br>
            <a:r>
              <a:rPr lang="en-US" dirty="0"/>
              <a:t>(Luke 8:28, 31)</a:t>
            </a:r>
          </a:p>
          <a:p>
            <a:r>
              <a:rPr lang="en-US" dirty="0"/>
              <a:t>All demons “begged” Jesus that they enter the swine </a:t>
            </a:r>
            <a:br>
              <a:rPr lang="en-US" dirty="0"/>
            </a:br>
            <a:r>
              <a:rPr lang="en-US" dirty="0"/>
              <a:t>(Mark 5:12; Matt. 8:31)</a:t>
            </a:r>
          </a:p>
          <a:p>
            <a:r>
              <a:rPr lang="en-US" dirty="0"/>
              <a:t>The healed man “begged” Jesus that he might be with Him </a:t>
            </a:r>
            <a:br>
              <a:rPr lang="en-US" dirty="0"/>
            </a:br>
            <a:r>
              <a:rPr lang="en-US" dirty="0"/>
              <a:t>(Mark 5:18; Luke 8:38)</a:t>
            </a:r>
          </a:p>
          <a:p>
            <a:r>
              <a:rPr lang="en-US" dirty="0"/>
              <a:t>The residents “begged” Jesus to depart from their region </a:t>
            </a:r>
            <a:br>
              <a:rPr lang="en-US" dirty="0"/>
            </a:br>
            <a:r>
              <a:rPr lang="en-US" dirty="0"/>
              <a:t>(Mark 5:17; Matt. 8:34)</a:t>
            </a:r>
          </a:p>
          <a:p>
            <a:r>
              <a:rPr lang="en-US" dirty="0"/>
              <a:t>APPLY: We need to respect and submit to His authority in our lives (Col. 3:17)</a:t>
            </a:r>
          </a:p>
        </p:txBody>
      </p:sp>
    </p:spTree>
    <p:extLst>
      <p:ext uri="{BB962C8B-B14F-4D97-AF65-F5344CB8AC3E}">
        <p14:creationId xmlns:p14="http://schemas.microsoft.com/office/powerpoint/2010/main" val="3882896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many as 2,000-6,000 demons inhabited these men </a:t>
            </a:r>
            <a:br>
              <a:rPr lang="en-US" dirty="0"/>
            </a:br>
            <a:r>
              <a:rPr lang="en-US" dirty="0"/>
              <a:t>(Mark 5:9; Luke 8:30)</a:t>
            </a:r>
          </a:p>
          <a:p>
            <a:r>
              <a:rPr lang="en-US" dirty="0"/>
              <a:t>Jesus overpowered and cast out every demon with one word: “Go” (Matt. 8:32)</a:t>
            </a:r>
          </a:p>
          <a:p>
            <a:r>
              <a:rPr lang="en-US" dirty="0"/>
              <a:t>APPLY: We need to trust the power of His Word in our lives </a:t>
            </a:r>
            <a:br>
              <a:rPr lang="en-US" dirty="0"/>
            </a:br>
            <a:r>
              <a:rPr lang="en-US" dirty="0"/>
              <a:t>(Heb. 4:12-16; Jas. 1:21)</a:t>
            </a:r>
          </a:p>
        </p:txBody>
      </p:sp>
    </p:spTree>
    <p:extLst>
      <p:ext uri="{BB962C8B-B14F-4D97-AF65-F5344CB8AC3E}">
        <p14:creationId xmlns:p14="http://schemas.microsoft.com/office/powerpoint/2010/main" val="2054622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man went FROM “with an unclean spirit” (Mark 5:2; Luke 8:27) TO “had been demon-possessed” (Mark 5:15, 16, 18; Luke 8:35)</a:t>
            </a:r>
          </a:p>
          <a:p>
            <a:r>
              <a:rPr lang="en-US" dirty="0"/>
              <a:t>The man went FROM no clothes (Luke 8:27) </a:t>
            </a:r>
            <a:br>
              <a:rPr lang="en-US" dirty="0"/>
            </a:br>
            <a:r>
              <a:rPr lang="en-US" dirty="0"/>
              <a:t>TO clothed (Luke 8:35; Mark 5:15)</a:t>
            </a:r>
          </a:p>
          <a:p>
            <a:r>
              <a:rPr lang="en-US" dirty="0"/>
              <a:t>The man went FROM homeless in the tombs (Mark 5:3; Matt. 8:28) TO his own house (Luke 8:39; Mark 5:19)</a:t>
            </a:r>
          </a:p>
          <a:p>
            <a:r>
              <a:rPr lang="en-US" dirty="0"/>
              <a:t>The man went FROM uncontrollable (Mark 5:3-4; Luke 8:29) </a:t>
            </a:r>
            <a:br>
              <a:rPr lang="en-US" dirty="0"/>
            </a:br>
            <a:r>
              <a:rPr lang="en-US" dirty="0"/>
              <a:t>TO sitting at the feet of Jesus (Mark 5:15; Luke 8:35)</a:t>
            </a:r>
          </a:p>
          <a:p>
            <a:r>
              <a:rPr lang="en-US" dirty="0"/>
              <a:t>The man went FROM exceedingly fierce (Matt. 8:28; Mark 5:5) </a:t>
            </a:r>
            <a:br>
              <a:rPr lang="en-US" dirty="0"/>
            </a:br>
            <a:r>
              <a:rPr lang="en-US" dirty="0"/>
              <a:t>TO in his right mind (Mark 5:15; Luke 8:35)</a:t>
            </a:r>
          </a:p>
          <a:p>
            <a:r>
              <a:rPr lang="en-US" dirty="0"/>
              <a:t>APPLY: We need to let Christ transform us </a:t>
            </a:r>
            <a:br>
              <a:rPr lang="en-US" dirty="0"/>
            </a:br>
            <a:r>
              <a:rPr lang="en-US" dirty="0"/>
              <a:t>(2 Cor. 3:18; Rom. 12:2; 6:1-23)</a:t>
            </a:r>
          </a:p>
        </p:txBody>
      </p:sp>
    </p:spTree>
    <p:extLst>
      <p:ext uri="{BB962C8B-B14F-4D97-AF65-F5344CB8AC3E}">
        <p14:creationId xmlns:p14="http://schemas.microsoft.com/office/powerpoint/2010/main" val="1172736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pig feeders went and told everyone everything </a:t>
            </a:r>
            <a:br>
              <a:rPr lang="en-US" dirty="0"/>
            </a:br>
            <a:r>
              <a:rPr lang="en-US" dirty="0"/>
              <a:t>(Mark 5:14; Matt. 8:33)</a:t>
            </a:r>
          </a:p>
          <a:p>
            <a:r>
              <a:rPr lang="en-US" dirty="0"/>
              <a:t>The whole city went out to see it for themselves </a:t>
            </a:r>
            <a:br>
              <a:rPr lang="en-US" dirty="0"/>
            </a:br>
            <a:r>
              <a:rPr lang="en-US" dirty="0"/>
              <a:t>(Mark 5:14-15; Matt. 8:34)</a:t>
            </a:r>
          </a:p>
          <a:p>
            <a:r>
              <a:rPr lang="en-US" dirty="0"/>
              <a:t>Other witnesses told what had happened </a:t>
            </a:r>
            <a:br>
              <a:rPr lang="en-US" dirty="0"/>
            </a:br>
            <a:r>
              <a:rPr lang="en-US" dirty="0"/>
              <a:t>(Mark 5:16; Luke 8:36)</a:t>
            </a:r>
          </a:p>
          <a:p>
            <a:r>
              <a:rPr lang="en-US" dirty="0"/>
              <a:t>APPLY: We need to stand in awe and gratitude of our Lord </a:t>
            </a:r>
            <a:br>
              <a:rPr lang="en-US" dirty="0"/>
            </a:br>
            <a:r>
              <a:rPr lang="en-US" dirty="0"/>
              <a:t>(Heb. 12:28-29; Mark 7:37)</a:t>
            </a:r>
          </a:p>
        </p:txBody>
      </p:sp>
    </p:spTree>
    <p:extLst>
      <p:ext uri="{BB962C8B-B14F-4D97-AF65-F5344CB8AC3E}">
        <p14:creationId xmlns:p14="http://schemas.microsoft.com/office/powerpoint/2010/main" val="988586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fear-filled city folks begged Jesus to depart FROM them </a:t>
            </a:r>
            <a:br>
              <a:rPr lang="en-US" dirty="0"/>
            </a:br>
            <a:r>
              <a:rPr lang="en-US" dirty="0"/>
              <a:t>(Mark 5:17; Matt. 8:34)</a:t>
            </a:r>
          </a:p>
          <a:p>
            <a:r>
              <a:rPr lang="en-US" dirty="0"/>
              <a:t>The faith-filled cleansed fellow begged Jesus to depart WITH Him (Mark 5:18)</a:t>
            </a:r>
          </a:p>
          <a:p>
            <a:r>
              <a:rPr lang="en-US" dirty="0"/>
              <a:t>APPLY: We must decide how loyal we are to Christ </a:t>
            </a:r>
            <a:br>
              <a:rPr lang="en-US" dirty="0"/>
            </a:br>
            <a:r>
              <a:rPr lang="en-US" dirty="0"/>
              <a:t>(Matt. 10:32-39; 12:30)</a:t>
            </a:r>
          </a:p>
        </p:txBody>
      </p:sp>
    </p:spTree>
    <p:extLst>
      <p:ext uri="{BB962C8B-B14F-4D97-AF65-F5344CB8AC3E}">
        <p14:creationId xmlns:p14="http://schemas.microsoft.com/office/powerpoint/2010/main" val="1274612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commanded “Go and tell” </a:t>
            </a:r>
            <a:br>
              <a:rPr lang="en-US" dirty="0"/>
            </a:br>
            <a:r>
              <a:rPr lang="en-US" dirty="0"/>
              <a:t>(Mark 5:19)</a:t>
            </a:r>
          </a:p>
          <a:p>
            <a:r>
              <a:rPr lang="en-US" dirty="0"/>
              <a:t>The man proclaimed to the whole city the great things Jesus had done (Luke 8:39) and the “compassion” of the Lord (Mark 5:19-20)</a:t>
            </a:r>
          </a:p>
          <a:p>
            <a:r>
              <a:rPr lang="en-US" dirty="0"/>
              <a:t>APPLY: We have so many great things about Jesus to tell others </a:t>
            </a:r>
            <a:br>
              <a:rPr lang="en-US" dirty="0"/>
            </a:br>
            <a:r>
              <a:rPr lang="en-US" dirty="0"/>
              <a:t>(1 Cor. 15:1-4)</a:t>
            </a:r>
          </a:p>
        </p:txBody>
      </p:sp>
    </p:spTree>
    <p:extLst>
      <p:ext uri="{BB962C8B-B14F-4D97-AF65-F5344CB8AC3E}">
        <p14:creationId xmlns:p14="http://schemas.microsoft.com/office/powerpoint/2010/main" val="2713296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88967"/>
            <a:ext cx="11849147" cy="57690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John 3:16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Acts 17:30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baptized into Christ – Romans 6:3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Be continually transformed by Jesus </a:t>
            </a:r>
            <a:r>
              <a:rPr lang="en-US"/>
              <a:t>– Romans 12:1-2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47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634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17</cp:revision>
  <cp:lastPrinted>2025-04-13T18:24:42Z</cp:lastPrinted>
  <dcterms:created xsi:type="dcterms:W3CDTF">2024-12-31T23:52:29Z</dcterms:created>
  <dcterms:modified xsi:type="dcterms:W3CDTF">2025-10-19T21:36:49Z</dcterms:modified>
</cp:coreProperties>
</file>