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5" r:id="rId6"/>
    <p:sldId id="267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E423590C-34F8-73B4-6998-9626932F8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9946"/>
            <a:ext cx="11849147" cy="5128052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obe&#10;&#10;Description automatically generated">
            <a:extLst>
              <a:ext uri="{FF2B5EF4-FFF2-40B4-BE49-F238E27FC236}">
                <a16:creationId xmlns:a16="http://schemas.microsoft.com/office/drawing/2014/main" id="{C3B2204E-82D1-C138-2E5E-AEEF0065B7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9946"/>
            <a:ext cx="11849147" cy="5128052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9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D2285177-5BFC-9833-DEEE-C67E0E5C8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29946"/>
            <a:ext cx="11849147" cy="5128052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48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B1AB5E82-275C-A144-268F-97B0D6363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65BBB45-EF92-9556-C93E-EFF4EA8C6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8"/>
          <a:stretch/>
        </p:blipFill>
        <p:spPr>
          <a:xfrm>
            <a:off x="504" y="283"/>
            <a:ext cx="12190992" cy="4530153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A9BD66A-549C-F95C-9C69-AAF5C5E5B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37360"/>
            <a:ext cx="11955164" cy="5104612"/>
          </a:xfrm>
        </p:spPr>
        <p:txBody>
          <a:bodyPr>
            <a:normAutofit/>
          </a:bodyPr>
          <a:lstStyle/>
          <a:p>
            <a:r>
              <a:rPr lang="en-US" dirty="0"/>
              <a:t>He read and taught them God’s Word (Luke 4:16-17; Matt. 13:54)</a:t>
            </a:r>
          </a:p>
          <a:p>
            <a:r>
              <a:rPr lang="en-US" dirty="0"/>
              <a:t>He worked diligently toward their good (Luke 4:18-21)</a:t>
            </a:r>
          </a:p>
          <a:p>
            <a:r>
              <a:rPr lang="en-US" dirty="0"/>
              <a:t>He cared for the distressed and downtrodden (Luke 4:18)</a:t>
            </a:r>
          </a:p>
          <a:p>
            <a:r>
              <a:rPr lang="en-US" dirty="0"/>
              <a:t>He combined His mighty works with gracious words (Luke 4:22)</a:t>
            </a:r>
          </a:p>
          <a:p>
            <a:r>
              <a:rPr lang="en-US" dirty="0"/>
              <a:t>He came to ultimately offer true freedom from sin (Luke 4:19)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His own people (even relatives) were offended at Him (Mark 6:3)</a:t>
            </a:r>
          </a:p>
          <a:p>
            <a:pPr>
              <a:lnSpc>
                <a:spcPct val="95000"/>
              </a:lnSpc>
            </a:pPr>
            <a:r>
              <a:rPr lang="en-US" dirty="0"/>
              <a:t>His own people refused to honor Him (Mark 6:4; Luke 4:24)</a:t>
            </a:r>
          </a:p>
          <a:p>
            <a:pPr>
              <a:lnSpc>
                <a:spcPct val="95000"/>
              </a:lnSpc>
            </a:pPr>
            <a:r>
              <a:rPr lang="en-US" dirty="0"/>
              <a:t>His own people would not believe and obey Him (Mark 6:6)</a:t>
            </a:r>
          </a:p>
          <a:p>
            <a:pPr>
              <a:lnSpc>
                <a:spcPct val="95000"/>
              </a:lnSpc>
            </a:pPr>
            <a:r>
              <a:rPr lang="en-US" dirty="0"/>
              <a:t>His own people were filled with wrath toward Him (Luke 4:28)</a:t>
            </a:r>
          </a:p>
          <a:p>
            <a:pPr>
              <a:lnSpc>
                <a:spcPct val="95000"/>
              </a:lnSpc>
            </a:pPr>
            <a:r>
              <a:rPr lang="en-US" dirty="0"/>
              <a:t>His own people thrust Him out (Luke 4:29)</a:t>
            </a:r>
          </a:p>
        </p:txBody>
      </p:sp>
    </p:spTree>
    <p:extLst>
      <p:ext uri="{BB962C8B-B14F-4D97-AF65-F5344CB8AC3E}">
        <p14:creationId xmlns:p14="http://schemas.microsoft.com/office/powerpoint/2010/main" val="379818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Many of Jesus’ own people reject Him today because: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listen to the wrong people (Gal. 1:6-9; 2 Tim. 4:3-4)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are unwilling to obey “hard” truths (John 6:60, 66)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love the wrong things (1 John 2:15-17; 2 Tim. 4:10; Luke 8:14)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crave human approval over God’s approval (John 12:42-43; Gal. 1:10)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tend toward conformity over conviction (Rom. 12:2; Matt. 10:32-33)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harden their hearts to Him and His truth (Heb. 3:12-15; Acts 7:51)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refuse to repent (Luke 13:3; Rev. 2:21)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They trust in their own righteousness (Rom. 10:3; Luke 18:9-14)</a:t>
            </a:r>
          </a:p>
        </p:txBody>
      </p:sp>
    </p:spTree>
    <p:extLst>
      <p:ext uri="{BB962C8B-B14F-4D97-AF65-F5344CB8AC3E}">
        <p14:creationId xmlns:p14="http://schemas.microsoft.com/office/powerpoint/2010/main" val="367139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Jesus allowed those who reject Him to make their own choice </a:t>
            </a:r>
            <a:br>
              <a:rPr lang="en-US" sz="2800" dirty="0"/>
            </a:br>
            <a:r>
              <a:rPr lang="en-US" sz="2800" dirty="0"/>
              <a:t>(Luke 13:34; John 12:48)</a:t>
            </a:r>
          </a:p>
          <a:p>
            <a:r>
              <a:rPr lang="en-US" sz="2800" dirty="0"/>
              <a:t>Jesus was grieved at their unbelief (Mark 6:6)</a:t>
            </a:r>
          </a:p>
          <a:p>
            <a:r>
              <a:rPr lang="en-US" sz="2800" dirty="0"/>
              <a:t>Jesus withdrew Himself from their presence (Luke 4:30; Mark 6:6)</a:t>
            </a:r>
          </a:p>
          <a:p>
            <a:r>
              <a:rPr lang="en-US" sz="2800" dirty="0"/>
              <a:t>Jesus still does that toward unrepentant hearts, including withdrawing (Matt. 18:18-20; 1 Cor. 5:4-5)</a:t>
            </a:r>
          </a:p>
          <a:p>
            <a:r>
              <a:rPr lang="en-US" sz="2800" dirty="0"/>
              <a:t>Jesus still desired their salvation and died to win them back (Rom. 5:8)</a:t>
            </a:r>
          </a:p>
          <a:p>
            <a:r>
              <a:rPr lang="en-US" sz="2800" dirty="0"/>
              <a:t>His church must imitate His example – teach, encourage, plead, care, and when necessary, withdraw from those who turn from Christ (2 Thess. 3:6-15)</a:t>
            </a:r>
          </a:p>
        </p:txBody>
      </p:sp>
    </p:spTree>
    <p:extLst>
      <p:ext uri="{BB962C8B-B14F-4D97-AF65-F5344CB8AC3E}">
        <p14:creationId xmlns:p14="http://schemas.microsoft.com/office/powerpoint/2010/main" val="3196840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Follow Him faithfully every day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950898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443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cp:lastPrinted>2025-04-13T18:24:42Z</cp:lastPrinted>
  <dcterms:created xsi:type="dcterms:W3CDTF">2024-12-31T23:52:29Z</dcterms:created>
  <dcterms:modified xsi:type="dcterms:W3CDTF">2025-10-26T12:42:26Z</dcterms:modified>
</cp:coreProperties>
</file>