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762B"/>
    <a:srgbClr val="073363"/>
    <a:srgbClr val="08275A"/>
    <a:srgbClr val="E4B262"/>
    <a:srgbClr val="F2D7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86" autoAdjust="0"/>
    <p:restoredTop sz="96247" autoAdjust="0"/>
  </p:normalViewPr>
  <p:slideViewPr>
    <p:cSldViewPr snapToGrid="0">
      <p:cViewPr varScale="1">
        <p:scale>
          <a:sx n="107" d="100"/>
          <a:sy n="107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46BB-60EC-0357-CE4D-22A5417E7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5E3CDC-36CD-61A1-DD75-2DBEDB566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31A86-DCD9-4D30-39ED-B036B8805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0C1F0-4CF9-EF45-CABB-ED58AFED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ACB1C-5981-AADB-155C-7C62EB3D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erson holding another person's hand&#10;&#10;Description automatically generated">
            <a:extLst>
              <a:ext uri="{FF2B5EF4-FFF2-40B4-BE49-F238E27FC236}">
                <a16:creationId xmlns:a16="http://schemas.microsoft.com/office/drawing/2014/main" id="{F6EC45B9-512E-3ED2-0A88-AFEFEBDF58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97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7DD47-4114-3723-0347-4E23289F2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27478-49F6-3706-B572-062FA387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45E90B-1C49-18CB-73D5-8C9A2BD13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68C33-5EE5-3959-4A99-66FBF8D68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E66AD-AFE5-CB8D-9362-2463F521F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D031A-56B7-C0C1-C841-E792099B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8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CB98-3296-3D46-CE0B-23C3E6304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8035D-045B-0E08-9967-04C42CC5D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D9D58-FDA1-A0A3-1CA8-4DEB044B2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3BAE6-C3BE-4E0C-8A72-47333A67D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D44917-0A55-2C64-AFB0-E99CD45741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1701F-5D37-C6B8-FA48-BE5A1A2E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31962A-1E17-52B7-9B5E-601951D6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D9C46D-BF37-E78F-B8CF-802BAA461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48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ADD84-C6B1-02C4-6AB9-0F02FB079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C52901-90C3-B363-DE99-E1DA4D35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A509E-B387-6019-67EB-03DB31B4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103503-7EEF-B55A-18A5-03771B35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86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E5EE1-F53D-9F31-BD70-0BB94DBE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7DC72-962A-E439-73E2-6647A8DE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241ACF-2FAE-8FD2-0C82-C94D57FC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566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FEA9B-A917-0FB3-8E70-9D33C1F51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9A46-401A-4399-37E0-32C15DA7E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3E7F2-AE11-E844-2EB4-E3E3C62FD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B48BC-C6E8-081F-EE59-6A5BF0FC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9ED39-B136-98DA-4C9B-533D0C2FB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DD04F-E728-3FD5-0252-F7AD52EF0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27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B1AA5-ACE3-2888-D392-26978E13C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5513C-EEC7-A69E-48DA-DC8174B573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0AEAF6-4192-836D-57AB-8AA6C92DF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F61B8-1013-22E1-F55B-BFB07E780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15E6A-73B0-A93E-00CE-029FCBD8D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33392F-FC4B-153B-157E-D729BF7D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2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27C44-7F5D-CD88-CA42-E1B256C07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378A39-FDDA-0003-721F-A4864FCA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53262-36DC-3860-4C48-A458D1E3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B37D2-CD24-47A3-FE2B-F64CE046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CBD448-1E26-2D1F-E258-C8F9CD2C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75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625793-7CC7-D264-F7E0-C4BAC1D68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ABE8E-3FD6-3E00-0606-8A99B5EE58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882BF-43FD-7F3F-28F9-860580519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1DA5A-25BA-5435-3506-76BA996E1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85078-5F27-5CF3-68EF-9DFE58312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7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56960B3A-1C19-566C-3B86-18DA87B8BC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41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hands&#10;&#10;Description automatically generated">
            <a:extLst>
              <a:ext uri="{FF2B5EF4-FFF2-40B4-BE49-F238E27FC236}">
                <a16:creationId xmlns:a16="http://schemas.microsoft.com/office/drawing/2014/main" id="{2A2A1AB1-B71D-34E7-6ED8-38E791640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5440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C8A929E7-D50D-32F8-6FC7-AA6FB5BD3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845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84B4838B-26CA-6FD7-DFC9-6AED05C6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3419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erson holding their hands&#10;&#10;Description automatically generated">
            <a:extLst>
              <a:ext uri="{FF2B5EF4-FFF2-40B4-BE49-F238E27FC236}">
                <a16:creationId xmlns:a16="http://schemas.microsoft.com/office/drawing/2014/main" id="{4D729ECA-74BD-4046-5B94-BB1C185862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6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99AD41C0-6D51-D50A-1000-491FCD93B1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981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person holding their fist&#10;&#10;Description automatically generated">
            <a:extLst>
              <a:ext uri="{FF2B5EF4-FFF2-40B4-BE49-F238E27FC236}">
                <a16:creationId xmlns:a16="http://schemas.microsoft.com/office/drawing/2014/main" id="{F2D96761-494D-EE20-FAB8-04B82727B0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49289-FA61-1A8F-8D2B-4702B94A1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836" y="1194486"/>
            <a:ext cx="11849147" cy="5663511"/>
          </a:xfrm>
        </p:spPr>
        <p:txBody>
          <a:bodyPr>
            <a:normAutofit/>
          </a:bodyPr>
          <a:lstStyle>
            <a:lvl1pPr marL="346075" indent="-346075">
              <a:defRPr sz="32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914400" indent="-288925">
              <a:buFont typeface="Calibri" panose="020F0502020204030204" pitchFamily="34" charset="0"/>
              <a:buChar char="−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376363" indent="-228600">
              <a:defRPr sz="24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sz="20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862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2851-4961-52C0-85D6-64F316EAB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7080E-D79F-9681-2D2A-A2C30C23F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8AA5D-AB30-C529-0317-DB5821376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5C853-59C8-EAF4-5484-DB18A5E8B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FB93-5FB4-2AD1-F3E0-8283D4ADC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2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8FE4D8-36F4-AC36-36FF-9F82827E6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3C21C-F2CF-58DC-29D3-3E958CEDB3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14438-4658-E4DE-DEA5-ED264D8D4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47328-7681-40EF-ADC4-74BDD81DEC7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360E7-4732-9DA6-0971-9C1DFD441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275A5-167E-10EC-2A2B-CB9A1C240A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B064D-8B1E-46A7-BD31-0D51EDC81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9A87BE0-1F2C-D98F-060F-0EFF4CE12E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211"/>
          <a:stretch/>
        </p:blipFill>
        <p:spPr>
          <a:xfrm>
            <a:off x="504" y="284"/>
            <a:ext cx="12190992" cy="4305710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BBB3F12-1A09-0FDA-ADA2-76AA3937E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Both were HURTING (Mark 5:23 + 5:25)</a:t>
            </a:r>
          </a:p>
          <a:p>
            <a:r>
              <a:rPr lang="en-US" dirty="0"/>
              <a:t>Both were HUMBLE before Jesus (Mark 5:22 + 5:27, 33; Matt. 9:20)</a:t>
            </a:r>
          </a:p>
          <a:p>
            <a:r>
              <a:rPr lang="en-US" dirty="0"/>
              <a:t>Both were HELPLESS before Jesus (5:23 + 5:25-26)</a:t>
            </a:r>
          </a:p>
          <a:p>
            <a:r>
              <a:rPr lang="en-US" dirty="0"/>
              <a:t>Both were HOPELESS before Jesus (5:23; Lk. 8:42 + 5:26; Lk. 8:43)</a:t>
            </a:r>
          </a:p>
          <a:p>
            <a:r>
              <a:rPr lang="en-US" dirty="0"/>
              <a:t>Both were HOPEFUL because of Jesus (5:23 + 5:28)</a:t>
            </a:r>
          </a:p>
          <a:p>
            <a:r>
              <a:rPr lang="en-US" dirty="0"/>
              <a:t>Both were HANDS-ON with their faith (5:23 + 5:27)</a:t>
            </a:r>
          </a:p>
          <a:p>
            <a:r>
              <a:rPr lang="en-US" dirty="0"/>
              <a:t>Both were HIM-FOCUSED (5:22-23 + 5:27)</a:t>
            </a:r>
          </a:p>
        </p:txBody>
      </p:sp>
    </p:spTree>
    <p:extLst>
      <p:ext uri="{BB962C8B-B14F-4D97-AF65-F5344CB8AC3E}">
        <p14:creationId xmlns:p14="http://schemas.microsoft.com/office/powerpoint/2010/main" val="278909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4BFC54-D3DB-3568-830C-A1C077E35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Jesus HURRIED to respond (Mark 5:24; Matt. 9:19 + 5:30)</a:t>
            </a:r>
          </a:p>
          <a:p>
            <a:r>
              <a:rPr lang="en-US" dirty="0"/>
              <a:t>Jesus HANDLES multitasking well (5:24 + 5:25; Matt. 9:20)</a:t>
            </a:r>
          </a:p>
          <a:p>
            <a:r>
              <a:rPr lang="en-US" dirty="0"/>
              <a:t>Jesus HOLDS the highest heavenly power (5:29; Lk. 8:44 + 5:39-43)</a:t>
            </a:r>
          </a:p>
          <a:p>
            <a:r>
              <a:rPr lang="en-US" dirty="0"/>
              <a:t>Jesus’ HUMAN-TENDERNESS calms the soul (5:33-34 + 5:36)</a:t>
            </a:r>
          </a:p>
          <a:p>
            <a:r>
              <a:rPr lang="en-US" dirty="0"/>
              <a:t>Jesus’ HAND-TOUCH makes all the difference (5:34 + 5:23, 41)</a:t>
            </a:r>
          </a:p>
          <a:p>
            <a:r>
              <a:rPr lang="en-US" dirty="0"/>
              <a:t>Jesus HASTENS to help the helpless (5:30, 32 + 5:35-36)</a:t>
            </a:r>
          </a:p>
        </p:txBody>
      </p:sp>
    </p:spTree>
    <p:extLst>
      <p:ext uri="{BB962C8B-B14F-4D97-AF65-F5344CB8AC3E}">
        <p14:creationId xmlns:p14="http://schemas.microsoft.com/office/powerpoint/2010/main" val="3191352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48879E-D88C-14CC-49D8-77786D854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Believe Jesus is the Son of God – John 3:16</a:t>
            </a:r>
          </a:p>
          <a:p>
            <a:pPr>
              <a:lnSpc>
                <a:spcPct val="100000"/>
              </a:lnSpc>
            </a:pPr>
            <a:r>
              <a:rPr lang="en-US" dirty="0"/>
              <a:t>Repent of your sins and turn toward God – Luke 13:3</a:t>
            </a:r>
          </a:p>
          <a:p>
            <a:pPr>
              <a:lnSpc>
                <a:spcPct val="100000"/>
              </a:lnSpc>
            </a:pPr>
            <a:r>
              <a:rPr lang="en-US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dirty="0"/>
              <a:t>Be baptized into Christ – Galatians 3:27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/>
              <a:t>Stay HIM-Focused every day – </a:t>
            </a:r>
            <a:r>
              <a:rPr lang="en-US" dirty="0"/>
              <a:t>1 John 1:7</a:t>
            </a:r>
          </a:p>
        </p:txBody>
      </p:sp>
    </p:spTree>
    <p:extLst>
      <p:ext uri="{BB962C8B-B14F-4D97-AF65-F5344CB8AC3E}">
        <p14:creationId xmlns:p14="http://schemas.microsoft.com/office/powerpoint/2010/main" val="4783477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238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20</cp:revision>
  <cp:lastPrinted>2025-10-26T20:24:51Z</cp:lastPrinted>
  <dcterms:created xsi:type="dcterms:W3CDTF">2024-12-31T23:52:29Z</dcterms:created>
  <dcterms:modified xsi:type="dcterms:W3CDTF">2025-10-26T20:27:44Z</dcterms:modified>
</cp:coreProperties>
</file>