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
  </p:notesMasterIdLst>
  <p:handoutMasterIdLst>
    <p:handoutMasterId r:id="rId12"/>
  </p:handoutMasterIdLst>
  <p:sldIdLst>
    <p:sldId id="263" r:id="rId2"/>
    <p:sldId id="402" r:id="rId3"/>
    <p:sldId id="464" r:id="rId4"/>
    <p:sldId id="458" r:id="rId5"/>
    <p:sldId id="459" r:id="rId6"/>
    <p:sldId id="460" r:id="rId7"/>
    <p:sldId id="462" r:id="rId8"/>
    <p:sldId id="443" r:id="rId9"/>
    <p:sldId id="463" r:id="rId10"/>
  </p:sldIdLst>
  <p:sldSz cx="9144000" cy="6858000" type="screen4x3"/>
  <p:notesSz cx="7099300" cy="9385300"/>
  <p:defaultTex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0000"/>
    <a:srgbClr val="DDDDDD"/>
    <a:srgbClr val="008000"/>
    <a:srgbClr val="FF6600"/>
    <a:srgbClr val="FFFF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p:restoredTop sz="86410"/>
  </p:normalViewPr>
  <p:slideViewPr>
    <p:cSldViewPr snapToGrid="0">
      <p:cViewPr varScale="1">
        <p:scale>
          <a:sx n="108" d="100"/>
          <a:sy n="108" d="100"/>
        </p:scale>
        <p:origin x="5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373B55-FC26-02D8-EA09-4E61BBE25BF1}"/>
              </a:ext>
            </a:extLst>
          </p:cNvPr>
          <p:cNvSpPr>
            <a:spLocks noGrp="1" noChangeArrowheads="1"/>
          </p:cNvSpPr>
          <p:nvPr>
            <p:ph type="hdr" sz="quarter"/>
          </p:nvPr>
        </p:nvSpPr>
        <p:spPr bwMode="auto">
          <a:xfrm>
            <a:off x="0" y="0"/>
            <a:ext cx="3076363" cy="469511"/>
          </a:xfrm>
          <a:prstGeom prst="rect">
            <a:avLst/>
          </a:prstGeom>
          <a:noFill/>
          <a:ln>
            <a:noFill/>
          </a:ln>
          <a:effectLst/>
        </p:spPr>
        <p:txBody>
          <a:bodyPr vert="horz" wrap="square" lIns="94412" tIns="47206" rIns="94412" bIns="47206" numCol="1" anchor="t" anchorCtr="0" compatLnSpc="1">
            <a:prstTxWarp prst="textNoShape">
              <a:avLst/>
            </a:prstTxWarp>
          </a:bodyPr>
          <a:lstStyle>
            <a:lvl1pPr algn="l" eaLnBrk="1" hangingPunct="1">
              <a:defRPr sz="1200" b="0">
                <a:latin typeface="Times New Roman" panose="02020603050405020304" pitchFamily="18" charset="0"/>
              </a:defRPr>
            </a:lvl1pPr>
          </a:lstStyle>
          <a:p>
            <a:pPr>
              <a:defRPr/>
            </a:pPr>
            <a:endParaRPr lang="en-US" altLang="en-US"/>
          </a:p>
        </p:txBody>
      </p:sp>
      <p:sp>
        <p:nvSpPr>
          <p:cNvPr id="4099" name="Rectangle 3">
            <a:extLst>
              <a:ext uri="{FF2B5EF4-FFF2-40B4-BE49-F238E27FC236}">
                <a16:creationId xmlns:a16="http://schemas.microsoft.com/office/drawing/2014/main" id="{5417C67C-00CF-8421-1240-5C7DCE99D4FC}"/>
              </a:ext>
            </a:extLst>
          </p:cNvPr>
          <p:cNvSpPr>
            <a:spLocks noGrp="1" noChangeArrowheads="1"/>
          </p:cNvSpPr>
          <p:nvPr>
            <p:ph type="dt" sz="quarter" idx="1"/>
          </p:nvPr>
        </p:nvSpPr>
        <p:spPr bwMode="auto">
          <a:xfrm>
            <a:off x="4022937" y="0"/>
            <a:ext cx="3076363" cy="469511"/>
          </a:xfrm>
          <a:prstGeom prst="rect">
            <a:avLst/>
          </a:prstGeom>
          <a:noFill/>
          <a:ln>
            <a:noFill/>
          </a:ln>
          <a:effectLst/>
        </p:spPr>
        <p:txBody>
          <a:bodyPr vert="horz" wrap="square" lIns="94412" tIns="47206" rIns="94412" bIns="47206" numCol="1" anchor="t" anchorCtr="0" compatLnSpc="1">
            <a:prstTxWarp prst="textNoShape">
              <a:avLst/>
            </a:prstTxWarp>
          </a:bodyPr>
          <a:lstStyle>
            <a:lvl1pPr algn="r" eaLnBrk="1" hangingPunct="1">
              <a:defRPr sz="1200" b="0">
                <a:latin typeface="Times New Roman" panose="02020603050405020304" pitchFamily="18" charset="0"/>
              </a:defRPr>
            </a:lvl1pPr>
          </a:lstStyle>
          <a:p>
            <a:pPr>
              <a:defRPr/>
            </a:pPr>
            <a:endParaRPr lang="en-US" altLang="en-US"/>
          </a:p>
        </p:txBody>
      </p:sp>
      <p:sp>
        <p:nvSpPr>
          <p:cNvPr id="4100" name="Rectangle 4">
            <a:extLst>
              <a:ext uri="{FF2B5EF4-FFF2-40B4-BE49-F238E27FC236}">
                <a16:creationId xmlns:a16="http://schemas.microsoft.com/office/drawing/2014/main" id="{784ADA5E-6357-27F4-7469-4F8D9B18C88B}"/>
              </a:ext>
            </a:extLst>
          </p:cNvPr>
          <p:cNvSpPr>
            <a:spLocks noGrp="1" noChangeArrowheads="1"/>
          </p:cNvSpPr>
          <p:nvPr>
            <p:ph type="ftr" sz="quarter" idx="2"/>
          </p:nvPr>
        </p:nvSpPr>
        <p:spPr bwMode="auto">
          <a:xfrm>
            <a:off x="0" y="8915790"/>
            <a:ext cx="3076363" cy="469511"/>
          </a:xfrm>
          <a:prstGeom prst="rect">
            <a:avLst/>
          </a:prstGeom>
          <a:noFill/>
          <a:ln>
            <a:noFill/>
          </a:ln>
          <a:effectLst/>
        </p:spPr>
        <p:txBody>
          <a:bodyPr vert="horz" wrap="square" lIns="94412" tIns="47206" rIns="94412" bIns="47206" numCol="1" anchor="b" anchorCtr="0" compatLnSpc="1">
            <a:prstTxWarp prst="textNoShape">
              <a:avLst/>
            </a:prstTxWarp>
          </a:bodyPr>
          <a:lstStyle>
            <a:lvl1pPr algn="l" eaLnBrk="1" hangingPunct="1">
              <a:defRPr sz="1200" b="0">
                <a:latin typeface="Times New Roman" panose="02020603050405020304" pitchFamily="18" charset="0"/>
              </a:defRPr>
            </a:lvl1pPr>
          </a:lstStyle>
          <a:p>
            <a:pPr>
              <a:defRPr/>
            </a:pPr>
            <a:endParaRPr lang="en-US" altLang="en-US"/>
          </a:p>
        </p:txBody>
      </p:sp>
      <p:sp>
        <p:nvSpPr>
          <p:cNvPr id="4101" name="Rectangle 5">
            <a:extLst>
              <a:ext uri="{FF2B5EF4-FFF2-40B4-BE49-F238E27FC236}">
                <a16:creationId xmlns:a16="http://schemas.microsoft.com/office/drawing/2014/main" id="{93C2BA0D-FC4B-9360-4FD7-F3C5625FD0C4}"/>
              </a:ext>
            </a:extLst>
          </p:cNvPr>
          <p:cNvSpPr>
            <a:spLocks noGrp="1" noChangeArrowheads="1"/>
          </p:cNvSpPr>
          <p:nvPr>
            <p:ph type="sldNum" sz="quarter" idx="3"/>
          </p:nvPr>
        </p:nvSpPr>
        <p:spPr bwMode="auto">
          <a:xfrm>
            <a:off x="4022937" y="8915790"/>
            <a:ext cx="3076363" cy="469511"/>
          </a:xfrm>
          <a:prstGeom prst="rect">
            <a:avLst/>
          </a:prstGeom>
          <a:noFill/>
          <a:ln>
            <a:noFill/>
          </a:ln>
          <a:effectLst/>
        </p:spPr>
        <p:txBody>
          <a:bodyPr vert="horz" wrap="square" lIns="94412" tIns="47206" rIns="94412" bIns="47206" numCol="1" anchor="b" anchorCtr="0" compatLnSpc="1">
            <a:prstTxWarp prst="textNoShape">
              <a:avLst/>
            </a:prstTxWarp>
          </a:bodyPr>
          <a:lstStyle>
            <a:lvl1pPr algn="r" eaLnBrk="1" hangingPunct="1">
              <a:defRPr sz="1200" b="0">
                <a:latin typeface="Times New Roman" panose="02020603050405020304" pitchFamily="18" charset="0"/>
              </a:defRPr>
            </a:lvl1pPr>
          </a:lstStyle>
          <a:p>
            <a:pPr>
              <a:defRPr/>
            </a:pPr>
            <a:fld id="{25DC6BC5-908F-48D4-B42D-0D59A3C0062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DA7BC-1173-794A-DD9B-ECE1E2E9C983}"/>
              </a:ext>
            </a:extLst>
          </p:cNvPr>
          <p:cNvSpPr>
            <a:spLocks noGrp="1"/>
          </p:cNvSpPr>
          <p:nvPr>
            <p:ph type="hdr" sz="quarter"/>
          </p:nvPr>
        </p:nvSpPr>
        <p:spPr>
          <a:xfrm>
            <a:off x="0" y="0"/>
            <a:ext cx="3076363" cy="471146"/>
          </a:xfrm>
          <a:prstGeom prst="rect">
            <a:avLst/>
          </a:prstGeom>
        </p:spPr>
        <p:txBody>
          <a:bodyPr vert="horz" lIns="94412" tIns="47206" rIns="94412" bIns="47206"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F05BB488-4743-715E-3814-F4DBA86E0694}"/>
              </a:ext>
            </a:extLst>
          </p:cNvPr>
          <p:cNvSpPr>
            <a:spLocks noGrp="1"/>
          </p:cNvSpPr>
          <p:nvPr>
            <p:ph type="dt" idx="1"/>
          </p:nvPr>
        </p:nvSpPr>
        <p:spPr>
          <a:xfrm>
            <a:off x="4021294" y="0"/>
            <a:ext cx="3076363" cy="471146"/>
          </a:xfrm>
          <a:prstGeom prst="rect">
            <a:avLst/>
          </a:prstGeom>
        </p:spPr>
        <p:txBody>
          <a:bodyPr vert="horz" lIns="94412" tIns="47206" rIns="94412" bIns="47206" rtlCol="0"/>
          <a:lstStyle>
            <a:lvl1pPr algn="r">
              <a:defRPr sz="1200"/>
            </a:lvl1pPr>
          </a:lstStyle>
          <a:p>
            <a:pPr>
              <a:defRPr/>
            </a:pPr>
            <a:fld id="{76AB6C6A-0A20-4D19-9529-2619F4FF35DB}" type="datetimeFigureOut">
              <a:rPr lang="en-US"/>
              <a:pPr>
                <a:defRPr/>
              </a:pPr>
              <a:t>10/26/2025</a:t>
            </a:fld>
            <a:endParaRPr lang="en-US"/>
          </a:p>
        </p:txBody>
      </p:sp>
      <p:sp>
        <p:nvSpPr>
          <p:cNvPr id="4" name="Slide Image Placeholder 3">
            <a:extLst>
              <a:ext uri="{FF2B5EF4-FFF2-40B4-BE49-F238E27FC236}">
                <a16:creationId xmlns:a16="http://schemas.microsoft.com/office/drawing/2014/main" id="{11147639-372C-B07F-45D1-FD44D0CD0C49}"/>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412" tIns="47206" rIns="94412" bIns="47206" rtlCol="0" anchor="ctr"/>
          <a:lstStyle/>
          <a:p>
            <a:pPr lvl="0"/>
            <a:endParaRPr lang="en-US" noProof="0"/>
          </a:p>
        </p:txBody>
      </p:sp>
      <p:sp>
        <p:nvSpPr>
          <p:cNvPr id="5" name="Notes Placeholder 4">
            <a:extLst>
              <a:ext uri="{FF2B5EF4-FFF2-40B4-BE49-F238E27FC236}">
                <a16:creationId xmlns:a16="http://schemas.microsoft.com/office/drawing/2014/main" id="{AF57B47A-54FC-B20B-C94F-383E47366807}"/>
              </a:ext>
            </a:extLst>
          </p:cNvPr>
          <p:cNvSpPr>
            <a:spLocks noGrp="1"/>
          </p:cNvSpPr>
          <p:nvPr>
            <p:ph type="body" sz="quarter" idx="3"/>
          </p:nvPr>
        </p:nvSpPr>
        <p:spPr>
          <a:xfrm>
            <a:off x="709930" y="4516788"/>
            <a:ext cx="5679440" cy="3695553"/>
          </a:xfrm>
          <a:prstGeom prst="rect">
            <a:avLst/>
          </a:prstGeom>
        </p:spPr>
        <p:txBody>
          <a:bodyPr vert="horz" lIns="94412" tIns="47206" rIns="94412" bIns="4720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478EBBC-59CD-4F1A-4447-769A469689E8}"/>
              </a:ext>
            </a:extLst>
          </p:cNvPr>
          <p:cNvSpPr>
            <a:spLocks noGrp="1"/>
          </p:cNvSpPr>
          <p:nvPr>
            <p:ph type="ftr" sz="quarter" idx="4"/>
          </p:nvPr>
        </p:nvSpPr>
        <p:spPr>
          <a:xfrm>
            <a:off x="0" y="8914154"/>
            <a:ext cx="3076363" cy="471146"/>
          </a:xfrm>
          <a:prstGeom prst="rect">
            <a:avLst/>
          </a:prstGeom>
        </p:spPr>
        <p:txBody>
          <a:bodyPr vert="horz" lIns="94412" tIns="47206" rIns="94412" bIns="47206"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9B41E77-79EB-A569-8561-73EF4B8AE8CF}"/>
              </a:ext>
            </a:extLst>
          </p:cNvPr>
          <p:cNvSpPr>
            <a:spLocks noGrp="1"/>
          </p:cNvSpPr>
          <p:nvPr>
            <p:ph type="sldNum" sz="quarter" idx="5"/>
          </p:nvPr>
        </p:nvSpPr>
        <p:spPr>
          <a:xfrm>
            <a:off x="4021294" y="8914154"/>
            <a:ext cx="3076363" cy="471146"/>
          </a:xfrm>
          <a:prstGeom prst="rect">
            <a:avLst/>
          </a:prstGeom>
        </p:spPr>
        <p:txBody>
          <a:bodyPr vert="horz" lIns="94412" tIns="47206" rIns="94412" bIns="47206" rtlCol="0" anchor="b"/>
          <a:lstStyle>
            <a:lvl1pPr algn="r">
              <a:defRPr sz="1200"/>
            </a:lvl1pPr>
          </a:lstStyle>
          <a:p>
            <a:pPr>
              <a:defRPr/>
            </a:pPr>
            <a:fld id="{9354E7C5-AE8E-4E70-B6D8-E306FBC24C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89F156B-FEDA-3AFE-3956-35CBB0EDD6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329B08-09D8-0B4D-58D3-74DD9B64C8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544AFC-FE53-F951-B4A8-ED23F3672A5D}"/>
              </a:ext>
            </a:extLst>
          </p:cNvPr>
          <p:cNvSpPr>
            <a:spLocks noGrp="1" noChangeArrowheads="1"/>
          </p:cNvSpPr>
          <p:nvPr>
            <p:ph type="sldNum" sz="quarter" idx="12"/>
          </p:nvPr>
        </p:nvSpPr>
        <p:spPr>
          <a:ln/>
        </p:spPr>
        <p:txBody>
          <a:bodyPr/>
          <a:lstStyle>
            <a:lvl1pPr>
              <a:defRPr/>
            </a:lvl1pPr>
          </a:lstStyle>
          <a:p>
            <a:pPr>
              <a:defRPr/>
            </a:pPr>
            <a:fld id="{26F9E864-8B16-4280-A742-2123F71E7D2B}" type="slidenum">
              <a:rPr lang="en-US" altLang="en-US"/>
              <a:pPr>
                <a:defRPr/>
              </a:pPr>
              <a:t>‹#›</a:t>
            </a:fld>
            <a:endParaRPr lang="en-US" altLang="en-US"/>
          </a:p>
        </p:txBody>
      </p:sp>
    </p:spTree>
    <p:extLst>
      <p:ext uri="{BB962C8B-B14F-4D97-AF65-F5344CB8AC3E}">
        <p14:creationId xmlns:p14="http://schemas.microsoft.com/office/powerpoint/2010/main" val="380762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4E3FC3-A72D-92BA-BB9E-89354FC8C5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29DF72-371D-2701-767B-A3D81D4469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DE34F3-DEC7-BF52-0CCA-B46E0C468623}"/>
              </a:ext>
            </a:extLst>
          </p:cNvPr>
          <p:cNvSpPr>
            <a:spLocks noGrp="1" noChangeArrowheads="1"/>
          </p:cNvSpPr>
          <p:nvPr>
            <p:ph type="sldNum" sz="quarter" idx="12"/>
          </p:nvPr>
        </p:nvSpPr>
        <p:spPr>
          <a:ln/>
        </p:spPr>
        <p:txBody>
          <a:bodyPr/>
          <a:lstStyle>
            <a:lvl1pPr>
              <a:defRPr/>
            </a:lvl1pPr>
          </a:lstStyle>
          <a:p>
            <a:pPr>
              <a:defRPr/>
            </a:pPr>
            <a:fld id="{0D6C4202-CF31-4261-87C3-9188C8D6DD80}" type="slidenum">
              <a:rPr lang="en-US" altLang="en-US"/>
              <a:pPr>
                <a:defRPr/>
              </a:pPr>
              <a:t>‹#›</a:t>
            </a:fld>
            <a:endParaRPr lang="en-US" altLang="en-US"/>
          </a:p>
        </p:txBody>
      </p:sp>
    </p:spTree>
    <p:extLst>
      <p:ext uri="{BB962C8B-B14F-4D97-AF65-F5344CB8AC3E}">
        <p14:creationId xmlns:p14="http://schemas.microsoft.com/office/powerpoint/2010/main" val="315618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7A6370-D9FB-337A-E71D-7434CC6C26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27BEA5-D5DB-B41B-EF43-961EC9F152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8DFE411-7A18-2E8C-AC5A-E2CD14322947}"/>
              </a:ext>
            </a:extLst>
          </p:cNvPr>
          <p:cNvSpPr>
            <a:spLocks noGrp="1" noChangeArrowheads="1"/>
          </p:cNvSpPr>
          <p:nvPr>
            <p:ph type="sldNum" sz="quarter" idx="12"/>
          </p:nvPr>
        </p:nvSpPr>
        <p:spPr>
          <a:ln/>
        </p:spPr>
        <p:txBody>
          <a:bodyPr/>
          <a:lstStyle>
            <a:lvl1pPr>
              <a:defRPr/>
            </a:lvl1pPr>
          </a:lstStyle>
          <a:p>
            <a:pPr>
              <a:defRPr/>
            </a:pPr>
            <a:fld id="{4040AD3E-0D13-45D4-8298-E461DFA2BD8A}" type="slidenum">
              <a:rPr lang="en-US" altLang="en-US"/>
              <a:pPr>
                <a:defRPr/>
              </a:pPr>
              <a:t>‹#›</a:t>
            </a:fld>
            <a:endParaRPr lang="en-US" altLang="en-US"/>
          </a:p>
        </p:txBody>
      </p:sp>
    </p:spTree>
    <p:extLst>
      <p:ext uri="{BB962C8B-B14F-4D97-AF65-F5344CB8AC3E}">
        <p14:creationId xmlns:p14="http://schemas.microsoft.com/office/powerpoint/2010/main" val="281370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9E7469-0E2D-1245-695E-6B03E7DFE6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3563546-25DE-2216-FF57-077FA00E6C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FA011B5-30B0-482E-7C20-BCE3333F59E9}"/>
              </a:ext>
            </a:extLst>
          </p:cNvPr>
          <p:cNvSpPr>
            <a:spLocks noGrp="1" noChangeArrowheads="1"/>
          </p:cNvSpPr>
          <p:nvPr>
            <p:ph type="sldNum" sz="quarter" idx="12"/>
          </p:nvPr>
        </p:nvSpPr>
        <p:spPr>
          <a:ln/>
        </p:spPr>
        <p:txBody>
          <a:bodyPr/>
          <a:lstStyle>
            <a:lvl1pPr>
              <a:defRPr/>
            </a:lvl1pPr>
          </a:lstStyle>
          <a:p>
            <a:pPr>
              <a:defRPr/>
            </a:pPr>
            <a:fld id="{38285877-F34C-4D74-A422-EC45B8398597}" type="slidenum">
              <a:rPr lang="en-US" altLang="en-US"/>
              <a:pPr>
                <a:defRPr/>
              </a:pPr>
              <a:t>‹#›</a:t>
            </a:fld>
            <a:endParaRPr lang="en-US" altLang="en-US"/>
          </a:p>
        </p:txBody>
      </p:sp>
    </p:spTree>
    <p:extLst>
      <p:ext uri="{BB962C8B-B14F-4D97-AF65-F5344CB8AC3E}">
        <p14:creationId xmlns:p14="http://schemas.microsoft.com/office/powerpoint/2010/main" val="386636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88C4928-57F0-A1D8-FC22-3388EF091E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5D4C99-9853-9ED5-6AFF-A87917F3AB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7B2D98-E84E-8958-8684-86EDE003386E}"/>
              </a:ext>
            </a:extLst>
          </p:cNvPr>
          <p:cNvSpPr>
            <a:spLocks noGrp="1" noChangeArrowheads="1"/>
          </p:cNvSpPr>
          <p:nvPr>
            <p:ph type="sldNum" sz="quarter" idx="12"/>
          </p:nvPr>
        </p:nvSpPr>
        <p:spPr>
          <a:ln/>
        </p:spPr>
        <p:txBody>
          <a:bodyPr/>
          <a:lstStyle>
            <a:lvl1pPr>
              <a:defRPr/>
            </a:lvl1pPr>
          </a:lstStyle>
          <a:p>
            <a:pPr>
              <a:defRPr/>
            </a:pPr>
            <a:fld id="{375F7416-720E-4D54-9BB1-48A695535C37}" type="slidenum">
              <a:rPr lang="en-US" altLang="en-US"/>
              <a:pPr>
                <a:defRPr/>
              </a:pPr>
              <a:t>‹#›</a:t>
            </a:fld>
            <a:endParaRPr lang="en-US" altLang="en-US"/>
          </a:p>
        </p:txBody>
      </p:sp>
    </p:spTree>
    <p:extLst>
      <p:ext uri="{BB962C8B-B14F-4D97-AF65-F5344CB8AC3E}">
        <p14:creationId xmlns:p14="http://schemas.microsoft.com/office/powerpoint/2010/main" val="178854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519C3D8-BEBF-3231-B844-A822D7D881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50A5049-E1F9-5720-6615-4CE8B8279D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A28B62-40FD-D54A-40EF-90BECBFCF93F}"/>
              </a:ext>
            </a:extLst>
          </p:cNvPr>
          <p:cNvSpPr>
            <a:spLocks noGrp="1" noChangeArrowheads="1"/>
          </p:cNvSpPr>
          <p:nvPr>
            <p:ph type="sldNum" sz="quarter" idx="12"/>
          </p:nvPr>
        </p:nvSpPr>
        <p:spPr>
          <a:ln/>
        </p:spPr>
        <p:txBody>
          <a:bodyPr/>
          <a:lstStyle>
            <a:lvl1pPr>
              <a:defRPr/>
            </a:lvl1pPr>
          </a:lstStyle>
          <a:p>
            <a:pPr>
              <a:defRPr/>
            </a:pPr>
            <a:fld id="{711AA8AE-27F1-4723-BEC7-CE617DFFDCAD}" type="slidenum">
              <a:rPr lang="en-US" altLang="en-US"/>
              <a:pPr>
                <a:defRPr/>
              </a:pPr>
              <a:t>‹#›</a:t>
            </a:fld>
            <a:endParaRPr lang="en-US" altLang="en-US"/>
          </a:p>
        </p:txBody>
      </p:sp>
    </p:spTree>
    <p:extLst>
      <p:ext uri="{BB962C8B-B14F-4D97-AF65-F5344CB8AC3E}">
        <p14:creationId xmlns:p14="http://schemas.microsoft.com/office/powerpoint/2010/main" val="4319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BD34452-6821-7A6D-6A6A-4521A77BC7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07093E4-FD4E-ADC4-2CB7-2F2EA75BEB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CB03B86-B4E8-D250-E33E-14CF280B12A0}"/>
              </a:ext>
            </a:extLst>
          </p:cNvPr>
          <p:cNvSpPr>
            <a:spLocks noGrp="1" noChangeArrowheads="1"/>
          </p:cNvSpPr>
          <p:nvPr>
            <p:ph type="sldNum" sz="quarter" idx="12"/>
          </p:nvPr>
        </p:nvSpPr>
        <p:spPr>
          <a:ln/>
        </p:spPr>
        <p:txBody>
          <a:bodyPr/>
          <a:lstStyle>
            <a:lvl1pPr>
              <a:defRPr/>
            </a:lvl1pPr>
          </a:lstStyle>
          <a:p>
            <a:pPr>
              <a:defRPr/>
            </a:pPr>
            <a:fld id="{5A9FE9B5-8FEF-4517-A27B-DBA615318D9B}" type="slidenum">
              <a:rPr lang="en-US" altLang="en-US"/>
              <a:pPr>
                <a:defRPr/>
              </a:pPr>
              <a:t>‹#›</a:t>
            </a:fld>
            <a:endParaRPr lang="en-US" altLang="en-US"/>
          </a:p>
        </p:txBody>
      </p:sp>
    </p:spTree>
    <p:extLst>
      <p:ext uri="{BB962C8B-B14F-4D97-AF65-F5344CB8AC3E}">
        <p14:creationId xmlns:p14="http://schemas.microsoft.com/office/powerpoint/2010/main" val="384513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56B880A-0ECC-C7AB-B159-EE10E802BE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4DD05FD-8507-E5B6-49F9-41FBCB2DD7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4026C9C-268B-B5AA-C783-E60D979C2018}"/>
              </a:ext>
            </a:extLst>
          </p:cNvPr>
          <p:cNvSpPr>
            <a:spLocks noGrp="1" noChangeArrowheads="1"/>
          </p:cNvSpPr>
          <p:nvPr>
            <p:ph type="sldNum" sz="quarter" idx="12"/>
          </p:nvPr>
        </p:nvSpPr>
        <p:spPr>
          <a:ln/>
        </p:spPr>
        <p:txBody>
          <a:bodyPr/>
          <a:lstStyle>
            <a:lvl1pPr>
              <a:defRPr/>
            </a:lvl1pPr>
          </a:lstStyle>
          <a:p>
            <a:pPr>
              <a:defRPr/>
            </a:pPr>
            <a:fld id="{0A49DDDA-29EB-46DF-B009-ABACBE490BEF}" type="slidenum">
              <a:rPr lang="en-US" altLang="en-US"/>
              <a:pPr>
                <a:defRPr/>
              </a:pPr>
              <a:t>‹#›</a:t>
            </a:fld>
            <a:endParaRPr lang="en-US" altLang="en-US"/>
          </a:p>
        </p:txBody>
      </p:sp>
    </p:spTree>
    <p:extLst>
      <p:ext uri="{BB962C8B-B14F-4D97-AF65-F5344CB8AC3E}">
        <p14:creationId xmlns:p14="http://schemas.microsoft.com/office/powerpoint/2010/main" val="83334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E2E4EC-64C5-07B6-5990-3194ED6D4D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D535DF0-7627-9283-838B-D8740C9923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8ABD2A2-34D2-99E0-D06C-A85F85EA7A6E}"/>
              </a:ext>
            </a:extLst>
          </p:cNvPr>
          <p:cNvSpPr>
            <a:spLocks noGrp="1" noChangeArrowheads="1"/>
          </p:cNvSpPr>
          <p:nvPr>
            <p:ph type="sldNum" sz="quarter" idx="12"/>
          </p:nvPr>
        </p:nvSpPr>
        <p:spPr>
          <a:ln/>
        </p:spPr>
        <p:txBody>
          <a:bodyPr/>
          <a:lstStyle>
            <a:lvl1pPr>
              <a:defRPr/>
            </a:lvl1pPr>
          </a:lstStyle>
          <a:p>
            <a:pPr>
              <a:defRPr/>
            </a:pPr>
            <a:fld id="{8FAC8352-BD1E-48BA-84E4-D787FC16C40D}" type="slidenum">
              <a:rPr lang="en-US" altLang="en-US"/>
              <a:pPr>
                <a:defRPr/>
              </a:pPr>
              <a:t>‹#›</a:t>
            </a:fld>
            <a:endParaRPr lang="en-US" altLang="en-US"/>
          </a:p>
        </p:txBody>
      </p:sp>
    </p:spTree>
    <p:extLst>
      <p:ext uri="{BB962C8B-B14F-4D97-AF65-F5344CB8AC3E}">
        <p14:creationId xmlns:p14="http://schemas.microsoft.com/office/powerpoint/2010/main" val="201610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1E4CB12-516F-C376-25B1-177958A6DC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8C83490-814E-78CF-4588-F1E99FD327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25B2A18-FB34-0356-FDC1-FDCE748BD6B3}"/>
              </a:ext>
            </a:extLst>
          </p:cNvPr>
          <p:cNvSpPr>
            <a:spLocks noGrp="1" noChangeArrowheads="1"/>
          </p:cNvSpPr>
          <p:nvPr>
            <p:ph type="sldNum" sz="quarter" idx="12"/>
          </p:nvPr>
        </p:nvSpPr>
        <p:spPr>
          <a:ln/>
        </p:spPr>
        <p:txBody>
          <a:bodyPr/>
          <a:lstStyle>
            <a:lvl1pPr>
              <a:defRPr/>
            </a:lvl1pPr>
          </a:lstStyle>
          <a:p>
            <a:pPr>
              <a:defRPr/>
            </a:pPr>
            <a:fld id="{68738A99-07CD-45A4-8D0B-21E3B345B890}" type="slidenum">
              <a:rPr lang="en-US" altLang="en-US"/>
              <a:pPr>
                <a:defRPr/>
              </a:pPr>
              <a:t>‹#›</a:t>
            </a:fld>
            <a:endParaRPr lang="en-US" altLang="en-US"/>
          </a:p>
        </p:txBody>
      </p:sp>
    </p:spTree>
    <p:extLst>
      <p:ext uri="{BB962C8B-B14F-4D97-AF65-F5344CB8AC3E}">
        <p14:creationId xmlns:p14="http://schemas.microsoft.com/office/powerpoint/2010/main" val="316204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C2C94FC-DC1B-5EE4-2950-110998F88C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834FA0-A1D4-57DB-715B-6ADD917F73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60BF74E-F473-26B0-D5A0-098F677ED0DF}"/>
              </a:ext>
            </a:extLst>
          </p:cNvPr>
          <p:cNvSpPr>
            <a:spLocks noGrp="1" noChangeArrowheads="1"/>
          </p:cNvSpPr>
          <p:nvPr>
            <p:ph type="sldNum" sz="quarter" idx="12"/>
          </p:nvPr>
        </p:nvSpPr>
        <p:spPr>
          <a:ln/>
        </p:spPr>
        <p:txBody>
          <a:bodyPr/>
          <a:lstStyle>
            <a:lvl1pPr>
              <a:defRPr/>
            </a:lvl1pPr>
          </a:lstStyle>
          <a:p>
            <a:pPr>
              <a:defRPr/>
            </a:pPr>
            <a:fld id="{F0285678-6378-4792-AEB1-210C5E3B0CCB}" type="slidenum">
              <a:rPr lang="en-US" altLang="en-US"/>
              <a:pPr>
                <a:defRPr/>
              </a:pPr>
              <a:t>‹#›</a:t>
            </a:fld>
            <a:endParaRPr lang="en-US" altLang="en-US"/>
          </a:p>
        </p:txBody>
      </p:sp>
    </p:spTree>
    <p:extLst>
      <p:ext uri="{BB962C8B-B14F-4D97-AF65-F5344CB8AC3E}">
        <p14:creationId xmlns:p14="http://schemas.microsoft.com/office/powerpoint/2010/main" val="343825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CAE6DE-D08F-F290-B450-463E96E82BF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113D52-5B10-8A4E-3999-6DEDF0C5518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3C9D7A1-FC41-83AD-9941-02A07445C990}"/>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29" tIns="45714" rIns="91429" bIns="45714" numCol="1" anchor="t" anchorCtr="0" compatLnSpc="1">
            <a:prstTxWarp prst="textNoShape">
              <a:avLst/>
            </a:prstTxWarp>
          </a:bodyPr>
          <a:lstStyle>
            <a:lvl1pPr algn="l" eaLnBrk="1" hangingPunct="1">
              <a:defRPr sz="1400" b="0">
                <a:latin typeface="+mn-lt"/>
              </a:defRPr>
            </a:lvl1pPr>
          </a:lstStyle>
          <a:p>
            <a:pPr>
              <a:defRPr/>
            </a:pPr>
            <a:endParaRPr lang="en-US" altLang="en-US"/>
          </a:p>
        </p:txBody>
      </p:sp>
      <p:sp>
        <p:nvSpPr>
          <p:cNvPr id="1029" name="Rectangle 5">
            <a:extLst>
              <a:ext uri="{FF2B5EF4-FFF2-40B4-BE49-F238E27FC236}">
                <a16:creationId xmlns:a16="http://schemas.microsoft.com/office/drawing/2014/main" id="{C8E22D27-255F-78B2-335E-849AB2D1CD5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29" tIns="45714" rIns="91429" bIns="45714" numCol="1" anchor="t" anchorCtr="0" compatLnSpc="1">
            <a:prstTxWarp prst="textNoShape">
              <a:avLst/>
            </a:prstTxWarp>
          </a:bodyPr>
          <a:lstStyle>
            <a:lvl1pPr algn="ctr" eaLnBrk="1" hangingPunct="1">
              <a:defRPr sz="1400" b="0">
                <a:latin typeface="+mn-lt"/>
              </a:defRPr>
            </a:lvl1pPr>
          </a:lstStyle>
          <a:p>
            <a:pPr>
              <a:defRPr/>
            </a:pPr>
            <a:endParaRPr lang="en-US" altLang="en-US"/>
          </a:p>
        </p:txBody>
      </p:sp>
      <p:sp>
        <p:nvSpPr>
          <p:cNvPr id="1030" name="Rectangle 6">
            <a:extLst>
              <a:ext uri="{FF2B5EF4-FFF2-40B4-BE49-F238E27FC236}">
                <a16:creationId xmlns:a16="http://schemas.microsoft.com/office/drawing/2014/main" id="{32D43BDC-B231-3622-58FB-6E0B043D2BB7}"/>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29" tIns="45714" rIns="91429" bIns="45714" numCol="1" anchor="t" anchorCtr="0" compatLnSpc="1">
            <a:prstTxWarp prst="textNoShape">
              <a:avLst/>
            </a:prstTxWarp>
          </a:bodyPr>
          <a:lstStyle>
            <a:lvl1pPr algn="r" eaLnBrk="1" hangingPunct="1">
              <a:defRPr sz="1400" b="0">
                <a:latin typeface="+mn-lt"/>
              </a:defRPr>
            </a:lvl1pPr>
          </a:lstStyle>
          <a:p>
            <a:pPr>
              <a:defRPr/>
            </a:pPr>
            <a:fld id="{BA713EB5-D439-4865-BA40-268B371D70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CEFA7A-5A26-85A6-BA91-957E6F67AB86}"/>
              </a:ext>
            </a:extLst>
          </p:cNvPr>
          <p:cNvSpPr>
            <a:spLocks noChangeArrowheads="1"/>
          </p:cNvSpPr>
          <p:nvPr/>
        </p:nvSpPr>
        <p:spPr bwMode="auto">
          <a:xfrm>
            <a:off x="0" y="0"/>
            <a:ext cx="9144000" cy="6858000"/>
          </a:xfrm>
          <a:prstGeom prst="rect">
            <a:avLst/>
          </a:prstGeom>
          <a:solidFill>
            <a:srgbClr val="FFFFCC"/>
          </a:solidFill>
          <a:ln w="152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b="0"/>
          </a:p>
        </p:txBody>
      </p:sp>
      <p:sp>
        <p:nvSpPr>
          <p:cNvPr id="3075" name="Text Box 5">
            <a:extLst>
              <a:ext uri="{FF2B5EF4-FFF2-40B4-BE49-F238E27FC236}">
                <a16:creationId xmlns:a16="http://schemas.microsoft.com/office/drawing/2014/main" id="{22ACA8C8-8D32-9565-3BD4-D8B5F20D7F5D}"/>
              </a:ext>
            </a:extLst>
          </p:cNvPr>
          <p:cNvSpPr txBox="1">
            <a:spLocks noChangeArrowheads="1"/>
          </p:cNvSpPr>
          <p:nvPr/>
        </p:nvSpPr>
        <p:spPr bwMode="auto">
          <a:xfrm>
            <a:off x="152400" y="0"/>
            <a:ext cx="8839200" cy="6762750"/>
          </a:xfrm>
          <a:prstGeom prst="rect">
            <a:avLst/>
          </a:prstGeom>
          <a:noFill/>
          <a:ln>
            <a:noFill/>
          </a:ln>
          <a:effectLst/>
        </p:spPr>
        <p:txBody>
          <a:bodyPr>
            <a:spAutoFit/>
          </a:bodyPr>
          <a:lstStyle>
            <a:lvl1pPr algn="ctr">
              <a:defRPr sz="3200" b="1">
                <a:solidFill>
                  <a:schemeClr val="tx1"/>
                </a:solidFill>
                <a:latin typeface="Arial" panose="020B0604020202020204" pitchFamily="34" charset="0"/>
              </a:defRPr>
            </a:lvl1pPr>
            <a:lvl2pPr marL="742950" indent="-285750" algn="ctr">
              <a:defRPr sz="3200" b="1">
                <a:solidFill>
                  <a:schemeClr val="tx1"/>
                </a:solidFill>
                <a:latin typeface="Arial" panose="020B0604020202020204" pitchFamily="34" charset="0"/>
              </a:defRPr>
            </a:lvl2pPr>
            <a:lvl3pPr marL="1143000" indent="-228600" algn="ctr">
              <a:defRPr sz="3200" b="1">
                <a:solidFill>
                  <a:schemeClr val="tx1"/>
                </a:solidFill>
                <a:latin typeface="Arial" panose="020B0604020202020204" pitchFamily="34" charset="0"/>
              </a:defRPr>
            </a:lvl3pPr>
            <a:lvl4pPr marL="1600200" indent="-228600" algn="ctr">
              <a:defRPr sz="3200" b="1">
                <a:solidFill>
                  <a:schemeClr val="tx1"/>
                </a:solidFill>
                <a:latin typeface="Arial" panose="020B0604020202020204" pitchFamily="34" charset="0"/>
              </a:defRPr>
            </a:lvl4pPr>
            <a:lvl5pPr marL="2057400" indent="-228600" algn="ctr">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50000"/>
              </a:spcBef>
              <a:defRPr/>
            </a:pPr>
            <a:r>
              <a:rPr lang="en-US" altLang="en-US" sz="1050">
                <a:solidFill>
                  <a:srgbClr val="3399FF"/>
                </a:solidFill>
              </a:rPr>
              <a:t> </a:t>
            </a:r>
          </a:p>
          <a:p>
            <a:pPr eaLnBrk="1" hangingPunct="1">
              <a:spcBef>
                <a:spcPct val="50000"/>
              </a:spcBef>
              <a:defRPr/>
            </a:pPr>
            <a:r>
              <a:rPr lang="en-US" altLang="en-US" sz="6600">
                <a:solidFill>
                  <a:srgbClr val="3399FF"/>
                </a:solidFill>
              </a:rPr>
              <a:t>Bible Geography </a:t>
            </a:r>
          </a:p>
          <a:p>
            <a:pPr eaLnBrk="1" hangingPunct="1">
              <a:spcBef>
                <a:spcPct val="50000"/>
              </a:spcBef>
              <a:defRPr/>
            </a:pPr>
            <a:r>
              <a:rPr lang="en-US" altLang="en-US" sz="5400">
                <a:solidFill>
                  <a:srgbClr val="3399FF"/>
                </a:solidFill>
              </a:rPr>
              <a:t>Palm Beach Lakes</a:t>
            </a:r>
          </a:p>
          <a:p>
            <a:pPr eaLnBrk="1" hangingPunct="1">
              <a:spcBef>
                <a:spcPct val="50000"/>
              </a:spcBef>
              <a:defRPr/>
            </a:pPr>
            <a:endParaRPr lang="en-US" altLang="en-US"/>
          </a:p>
          <a:p>
            <a:pPr eaLnBrk="1" hangingPunct="1">
              <a:spcBef>
                <a:spcPct val="50000"/>
              </a:spcBef>
              <a:defRPr/>
            </a:pPr>
            <a:r>
              <a:rPr lang="en-US" altLang="en-US" sz="4400">
                <a:solidFill>
                  <a:srgbClr val="3399FF"/>
                </a:solidFill>
              </a:rPr>
              <a:t>September-November, 2025</a:t>
            </a:r>
          </a:p>
          <a:p>
            <a:pPr eaLnBrk="1" hangingPunct="1">
              <a:spcBef>
                <a:spcPct val="50000"/>
              </a:spcBef>
              <a:defRPr/>
            </a:pPr>
            <a:r>
              <a:rPr lang="en-US" altLang="en-US" sz="5400">
                <a:solidFill>
                  <a:srgbClr val="3399FF"/>
                </a:solidFill>
              </a:rPr>
              <a:t>  </a:t>
            </a:r>
            <a:r>
              <a:rPr lang="en-US" altLang="en-US" sz="1600">
                <a:solidFill>
                  <a:srgbClr val="3399FF"/>
                </a:solidFill>
              </a:rPr>
              <a:t> </a:t>
            </a:r>
            <a:endParaRPr lang="en-US" altLang="en-US" sz="6600">
              <a:solidFill>
                <a:srgbClr val="3399FF"/>
              </a:solidFill>
            </a:endParaRPr>
          </a:p>
          <a:p>
            <a:pPr eaLnBrk="1" hangingPunct="1">
              <a:spcBef>
                <a:spcPct val="50000"/>
              </a:spcBef>
              <a:defRPr/>
            </a:pPr>
            <a:r>
              <a:rPr lang="en-US" altLang="en-US">
                <a:solidFill>
                  <a:srgbClr val="3399FF"/>
                </a:solidFill>
              </a:rPr>
              <a:t>Dan Jenkins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A0405BA-48CC-0FDE-7972-2B00EA418FF2}"/>
              </a:ext>
            </a:extLst>
          </p:cNvPr>
          <p:cNvSpPr>
            <a:spLocks noChangeArrowheads="1"/>
          </p:cNvSpPr>
          <p:nvPr/>
        </p:nvSpPr>
        <p:spPr bwMode="auto">
          <a:xfrm>
            <a:off x="0" y="0"/>
            <a:ext cx="9144000" cy="6858000"/>
          </a:xfrm>
          <a:prstGeom prst="rect">
            <a:avLst/>
          </a:prstGeom>
          <a:solidFill>
            <a:srgbClr val="FFFFCC"/>
          </a:solidFill>
          <a:ln w="152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b="0"/>
          </a:p>
        </p:txBody>
      </p:sp>
      <p:sp>
        <p:nvSpPr>
          <p:cNvPr id="3075" name="Text Box 5">
            <a:extLst>
              <a:ext uri="{FF2B5EF4-FFF2-40B4-BE49-F238E27FC236}">
                <a16:creationId xmlns:a16="http://schemas.microsoft.com/office/drawing/2014/main" id="{E39745EF-80A3-EF00-F5FD-F3F1310873F9}"/>
              </a:ext>
            </a:extLst>
          </p:cNvPr>
          <p:cNvSpPr txBox="1">
            <a:spLocks noChangeArrowheads="1"/>
          </p:cNvSpPr>
          <p:nvPr/>
        </p:nvSpPr>
        <p:spPr bwMode="auto">
          <a:xfrm>
            <a:off x="152400" y="-175771"/>
            <a:ext cx="8839200" cy="6881371"/>
          </a:xfrm>
          <a:prstGeom prst="rect">
            <a:avLst/>
          </a:prstGeom>
          <a:noFill/>
          <a:ln>
            <a:noFill/>
          </a:ln>
          <a:effectLst/>
        </p:spPr>
        <p:txBody>
          <a:bodyPr>
            <a:spAutoFit/>
          </a:bodyPr>
          <a:lstStyle>
            <a:lvl1pPr algn="ctr">
              <a:defRPr sz="3200" b="1">
                <a:solidFill>
                  <a:schemeClr val="tx1"/>
                </a:solidFill>
                <a:latin typeface="Arial" panose="020B0604020202020204" pitchFamily="34" charset="0"/>
              </a:defRPr>
            </a:lvl1pPr>
            <a:lvl2pPr marL="742950" indent="-285750" algn="ctr">
              <a:defRPr sz="3200" b="1">
                <a:solidFill>
                  <a:schemeClr val="tx1"/>
                </a:solidFill>
                <a:latin typeface="Arial" panose="020B0604020202020204" pitchFamily="34" charset="0"/>
              </a:defRPr>
            </a:lvl2pPr>
            <a:lvl3pPr marL="1143000" indent="-228600" algn="ctr">
              <a:defRPr sz="3200" b="1">
                <a:solidFill>
                  <a:schemeClr val="tx1"/>
                </a:solidFill>
                <a:latin typeface="Arial" panose="020B0604020202020204" pitchFamily="34" charset="0"/>
              </a:defRPr>
            </a:lvl3pPr>
            <a:lvl4pPr marL="1600200" indent="-228600" algn="ctr">
              <a:defRPr sz="3200" b="1">
                <a:solidFill>
                  <a:schemeClr val="tx1"/>
                </a:solidFill>
                <a:latin typeface="Arial" panose="020B0604020202020204" pitchFamily="34" charset="0"/>
              </a:defRPr>
            </a:lvl4pPr>
            <a:lvl5pPr marL="2057400" indent="-228600" algn="ctr">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50000"/>
              </a:spcBef>
              <a:defRPr/>
            </a:pPr>
            <a:r>
              <a:rPr lang="en-US" altLang="en-US" sz="1050">
                <a:solidFill>
                  <a:srgbClr val="3399FF"/>
                </a:solidFill>
              </a:rPr>
              <a:t> </a:t>
            </a:r>
          </a:p>
          <a:p>
            <a:pPr eaLnBrk="1" hangingPunct="1">
              <a:spcBef>
                <a:spcPct val="50000"/>
              </a:spcBef>
              <a:defRPr/>
            </a:pPr>
            <a:r>
              <a:rPr lang="en-US" altLang="en-US" sz="3600"/>
              <a:t>Final Class—Overview</a:t>
            </a:r>
            <a:endParaRPr lang="en-US" altLang="en-US">
              <a:solidFill>
                <a:schemeClr val="accent6"/>
              </a:solidFill>
            </a:endParaRPr>
          </a:p>
          <a:p>
            <a:pPr marL="457200" indent="-457200" algn="just" eaLnBrk="1" hangingPunct="1">
              <a:lnSpc>
                <a:spcPts val="3200"/>
              </a:lnSpc>
              <a:spcBef>
                <a:spcPts val="600"/>
              </a:spcBef>
              <a:buFont typeface="Arial" panose="020B0604020202020204" pitchFamily="34" charset="0"/>
              <a:buChar char="•"/>
              <a:defRPr/>
            </a:pPr>
            <a:r>
              <a:rPr lang="en-US" sz="2800"/>
              <a:t>Bible Geography is vital to fully understanding God’s revelation of truth.</a:t>
            </a:r>
          </a:p>
          <a:p>
            <a:pPr marL="457200" indent="-457200" algn="just" eaLnBrk="1" hangingPunct="1">
              <a:lnSpc>
                <a:spcPts val="3200"/>
              </a:lnSpc>
              <a:spcBef>
                <a:spcPts val="600"/>
              </a:spcBef>
              <a:buFont typeface="Arial" panose="020B0604020202020204" pitchFamily="34" charset="0"/>
              <a:buChar char="•"/>
              <a:defRPr/>
            </a:pPr>
            <a:r>
              <a:rPr lang="en-US" sz="2800"/>
              <a:t>It begins in Genesis and ends in Revelation.</a:t>
            </a:r>
          </a:p>
          <a:p>
            <a:pPr marL="457200" indent="-457200" algn="just" eaLnBrk="1" hangingPunct="1">
              <a:lnSpc>
                <a:spcPts val="3200"/>
              </a:lnSpc>
              <a:spcBef>
                <a:spcPts val="600"/>
              </a:spcBef>
              <a:buFont typeface="Arial" panose="020B0604020202020204" pitchFamily="34" charset="0"/>
              <a:buChar char="•"/>
              <a:defRPr/>
            </a:pPr>
            <a:r>
              <a:rPr lang="en-US" sz="2800"/>
              <a:t>Our study has only been an “entry level” of study, do not let it be your last.</a:t>
            </a:r>
          </a:p>
          <a:p>
            <a:pPr marL="457200" indent="-457200" algn="just" eaLnBrk="1" hangingPunct="1">
              <a:lnSpc>
                <a:spcPts val="3200"/>
              </a:lnSpc>
              <a:spcBef>
                <a:spcPts val="600"/>
              </a:spcBef>
              <a:buFont typeface="Arial" panose="020B0604020202020204" pitchFamily="34" charset="0"/>
              <a:buChar char="•"/>
              <a:defRPr/>
            </a:pPr>
            <a:r>
              <a:rPr lang="en-US" sz="2800"/>
              <a:t>We have not looked at the missionary journeys of Paul and that covers so much of the New Testament.</a:t>
            </a:r>
          </a:p>
          <a:p>
            <a:pPr marL="457200" indent="-457200" algn="just" eaLnBrk="1" hangingPunct="1">
              <a:lnSpc>
                <a:spcPts val="3200"/>
              </a:lnSpc>
              <a:spcBef>
                <a:spcPts val="600"/>
              </a:spcBef>
              <a:buFont typeface="Arial" panose="020B0604020202020204" pitchFamily="34" charset="0"/>
              <a:buChar char="•"/>
              <a:defRPr/>
            </a:pPr>
            <a:r>
              <a:rPr lang="en-US" sz="2800"/>
              <a:t>These journeys will be part of an upcoming study at Palm Beach Lakes.</a:t>
            </a:r>
          </a:p>
          <a:p>
            <a:pPr marL="457200" indent="-457200" algn="just" eaLnBrk="1" hangingPunct="1">
              <a:lnSpc>
                <a:spcPts val="3200"/>
              </a:lnSpc>
              <a:spcBef>
                <a:spcPts val="600"/>
              </a:spcBef>
              <a:buFont typeface="Arial" panose="020B0604020202020204" pitchFamily="34" charset="0"/>
              <a:buChar char="•"/>
              <a:defRPr/>
            </a:pPr>
            <a:r>
              <a:rPr lang="en-US" sz="2800"/>
              <a:t>This final class will look at the geography at the destruction of Jerusalem in A.D. 70. This is a pivotal event in Bible history.</a:t>
            </a:r>
            <a:endParaRPr lang="en-US" altLang="en-US">
              <a:solidFill>
                <a:srgbClr val="3399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a:extLst>
            <a:ext uri="{FF2B5EF4-FFF2-40B4-BE49-F238E27FC236}">
              <a16:creationId xmlns:a16="http://schemas.microsoft.com/office/drawing/2014/main" id="{2A8D4527-A250-ECDD-910F-E6BE018A3531}"/>
            </a:ext>
          </a:extLst>
        </p:cNvPr>
        <p:cNvGrpSpPr/>
        <p:nvPr/>
      </p:nvGrpSpPr>
      <p:grpSpPr>
        <a:xfrm>
          <a:off x="0" y="0"/>
          <a:ext cx="0" cy="0"/>
          <a:chOff x="0" y="0"/>
          <a:chExt cx="0" cy="0"/>
        </a:xfrm>
      </p:grpSpPr>
      <p:sp>
        <p:nvSpPr>
          <p:cNvPr id="14338" name="Freeform 5">
            <a:extLst>
              <a:ext uri="{FF2B5EF4-FFF2-40B4-BE49-F238E27FC236}">
                <a16:creationId xmlns:a16="http://schemas.microsoft.com/office/drawing/2014/main" id="{53525F56-81C8-0878-FB52-375F7889081A}"/>
              </a:ext>
            </a:extLst>
          </p:cNvPr>
          <p:cNvSpPr>
            <a:spLocks/>
          </p:cNvSpPr>
          <p:nvPr/>
        </p:nvSpPr>
        <p:spPr bwMode="auto">
          <a:xfrm>
            <a:off x="2743200" y="-19050"/>
            <a:ext cx="3429000" cy="2990850"/>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Freeform 9">
            <a:extLst>
              <a:ext uri="{FF2B5EF4-FFF2-40B4-BE49-F238E27FC236}">
                <a16:creationId xmlns:a16="http://schemas.microsoft.com/office/drawing/2014/main" id="{3813170A-83BF-4D54-D988-F91622468E57}"/>
              </a:ext>
            </a:extLst>
          </p:cNvPr>
          <p:cNvSpPr>
            <a:spLocks/>
          </p:cNvSpPr>
          <p:nvPr/>
        </p:nvSpPr>
        <p:spPr bwMode="auto">
          <a:xfrm>
            <a:off x="-14288" y="511175"/>
            <a:ext cx="9259888" cy="64389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Freeform 13">
            <a:extLst>
              <a:ext uri="{FF2B5EF4-FFF2-40B4-BE49-F238E27FC236}">
                <a16:creationId xmlns:a16="http://schemas.microsoft.com/office/drawing/2014/main" id="{F8F751AA-C032-4B38-0A62-71CA2BCE33A8}"/>
              </a:ext>
            </a:extLst>
          </p:cNvPr>
          <p:cNvSpPr>
            <a:spLocks/>
          </p:cNvSpPr>
          <p:nvPr/>
        </p:nvSpPr>
        <p:spPr bwMode="auto">
          <a:xfrm>
            <a:off x="976313" y="-117475"/>
            <a:ext cx="2147887" cy="2105025"/>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Freeform 15">
            <a:extLst>
              <a:ext uri="{FF2B5EF4-FFF2-40B4-BE49-F238E27FC236}">
                <a16:creationId xmlns:a16="http://schemas.microsoft.com/office/drawing/2014/main" id="{CA592BE7-C50D-CB50-D94D-A51A998322E0}"/>
              </a:ext>
            </a:extLst>
          </p:cNvPr>
          <p:cNvSpPr>
            <a:spLocks/>
          </p:cNvSpPr>
          <p:nvPr/>
        </p:nvSpPr>
        <p:spPr bwMode="auto">
          <a:xfrm>
            <a:off x="7023100" y="3063875"/>
            <a:ext cx="682625" cy="517525"/>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Freeform 16">
            <a:extLst>
              <a:ext uri="{FF2B5EF4-FFF2-40B4-BE49-F238E27FC236}">
                <a16:creationId xmlns:a16="http://schemas.microsoft.com/office/drawing/2014/main" id="{2F3AB366-E08A-61D1-4772-434C3372835E}"/>
              </a:ext>
            </a:extLst>
          </p:cNvPr>
          <p:cNvSpPr>
            <a:spLocks/>
          </p:cNvSpPr>
          <p:nvPr/>
        </p:nvSpPr>
        <p:spPr bwMode="auto">
          <a:xfrm>
            <a:off x="4419600" y="3236913"/>
            <a:ext cx="893763" cy="309562"/>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Freeform 17">
            <a:extLst>
              <a:ext uri="{FF2B5EF4-FFF2-40B4-BE49-F238E27FC236}">
                <a16:creationId xmlns:a16="http://schemas.microsoft.com/office/drawing/2014/main" id="{BE9A0882-F121-89F4-D20E-722886787E19}"/>
              </a:ext>
            </a:extLst>
          </p:cNvPr>
          <p:cNvSpPr>
            <a:spLocks/>
          </p:cNvSpPr>
          <p:nvPr/>
        </p:nvSpPr>
        <p:spPr bwMode="auto">
          <a:xfrm>
            <a:off x="5389563" y="3306763"/>
            <a:ext cx="103187" cy="77787"/>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Freeform 18">
            <a:extLst>
              <a:ext uri="{FF2B5EF4-FFF2-40B4-BE49-F238E27FC236}">
                <a16:creationId xmlns:a16="http://schemas.microsoft.com/office/drawing/2014/main" id="{DE362EA2-1A29-342E-86A1-0B7D8F0C9357}"/>
              </a:ext>
            </a:extLst>
          </p:cNvPr>
          <p:cNvSpPr>
            <a:spLocks/>
          </p:cNvSpPr>
          <p:nvPr/>
        </p:nvSpPr>
        <p:spPr bwMode="auto">
          <a:xfrm>
            <a:off x="5497513" y="3175000"/>
            <a:ext cx="98425" cy="179388"/>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Freeform 19">
            <a:extLst>
              <a:ext uri="{FF2B5EF4-FFF2-40B4-BE49-F238E27FC236}">
                <a16:creationId xmlns:a16="http://schemas.microsoft.com/office/drawing/2014/main" id="{1CFDB431-9EA0-AE24-02E6-C9CCC5E81118}"/>
              </a:ext>
            </a:extLst>
          </p:cNvPr>
          <p:cNvSpPr>
            <a:spLocks/>
          </p:cNvSpPr>
          <p:nvPr/>
        </p:nvSpPr>
        <p:spPr bwMode="auto">
          <a:xfrm>
            <a:off x="5638800" y="2949575"/>
            <a:ext cx="166688" cy="230188"/>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Freeform 20">
            <a:extLst>
              <a:ext uri="{FF2B5EF4-FFF2-40B4-BE49-F238E27FC236}">
                <a16:creationId xmlns:a16="http://schemas.microsoft.com/office/drawing/2014/main" id="{7733D34F-3544-08E9-112B-92D7682509A1}"/>
              </a:ext>
            </a:extLst>
          </p:cNvPr>
          <p:cNvSpPr>
            <a:spLocks/>
          </p:cNvSpPr>
          <p:nvPr/>
        </p:nvSpPr>
        <p:spPr bwMode="auto">
          <a:xfrm>
            <a:off x="5048250" y="2032000"/>
            <a:ext cx="112713" cy="252413"/>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Freeform 21">
            <a:extLst>
              <a:ext uri="{FF2B5EF4-FFF2-40B4-BE49-F238E27FC236}">
                <a16:creationId xmlns:a16="http://schemas.microsoft.com/office/drawing/2014/main" id="{759D4219-08BD-7DE0-DB58-790E86716C81}"/>
              </a:ext>
            </a:extLst>
          </p:cNvPr>
          <p:cNvSpPr>
            <a:spLocks/>
          </p:cNvSpPr>
          <p:nvPr/>
        </p:nvSpPr>
        <p:spPr bwMode="auto">
          <a:xfrm>
            <a:off x="5181600" y="2438400"/>
            <a:ext cx="228600" cy="147638"/>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Freeform 22">
            <a:extLst>
              <a:ext uri="{FF2B5EF4-FFF2-40B4-BE49-F238E27FC236}">
                <a16:creationId xmlns:a16="http://schemas.microsoft.com/office/drawing/2014/main" id="{B4E2F47E-72E0-24DC-FC3B-3890F3A0FA57}"/>
              </a:ext>
            </a:extLst>
          </p:cNvPr>
          <p:cNvSpPr>
            <a:spLocks/>
          </p:cNvSpPr>
          <p:nvPr/>
        </p:nvSpPr>
        <p:spPr bwMode="auto">
          <a:xfrm>
            <a:off x="5029200" y="2590800"/>
            <a:ext cx="76200" cy="152400"/>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Freeform 23">
            <a:extLst>
              <a:ext uri="{FF2B5EF4-FFF2-40B4-BE49-F238E27FC236}">
                <a16:creationId xmlns:a16="http://schemas.microsoft.com/office/drawing/2014/main" id="{4300E4AE-0C48-1490-D62E-AA10730A9AFE}"/>
              </a:ext>
            </a:extLst>
          </p:cNvPr>
          <p:cNvSpPr>
            <a:spLocks/>
          </p:cNvSpPr>
          <p:nvPr/>
        </p:nvSpPr>
        <p:spPr bwMode="auto">
          <a:xfrm>
            <a:off x="5191125" y="2836863"/>
            <a:ext cx="77788" cy="9525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Freeform 24">
            <a:extLst>
              <a:ext uri="{FF2B5EF4-FFF2-40B4-BE49-F238E27FC236}">
                <a16:creationId xmlns:a16="http://schemas.microsoft.com/office/drawing/2014/main" id="{5CC8A72F-20D3-F813-79CD-18D7FEE78B2F}"/>
              </a:ext>
            </a:extLst>
          </p:cNvPr>
          <p:cNvSpPr>
            <a:spLocks/>
          </p:cNvSpPr>
          <p:nvPr/>
        </p:nvSpPr>
        <p:spPr bwMode="auto">
          <a:xfrm>
            <a:off x="4641850" y="2362200"/>
            <a:ext cx="74613" cy="77788"/>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Freeform 25">
            <a:extLst>
              <a:ext uri="{FF2B5EF4-FFF2-40B4-BE49-F238E27FC236}">
                <a16:creationId xmlns:a16="http://schemas.microsoft.com/office/drawing/2014/main" id="{053144DC-AFF7-DC0E-A381-4DE2347BB49A}"/>
              </a:ext>
            </a:extLst>
          </p:cNvPr>
          <p:cNvSpPr>
            <a:spLocks/>
          </p:cNvSpPr>
          <p:nvPr/>
        </p:nvSpPr>
        <p:spPr bwMode="auto">
          <a:xfrm>
            <a:off x="4724400" y="2286000"/>
            <a:ext cx="76200" cy="76200"/>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Freeform 26">
            <a:extLst>
              <a:ext uri="{FF2B5EF4-FFF2-40B4-BE49-F238E27FC236}">
                <a16:creationId xmlns:a16="http://schemas.microsoft.com/office/drawing/2014/main" id="{59295394-A944-4F18-6198-227EDE856536}"/>
              </a:ext>
            </a:extLst>
          </p:cNvPr>
          <p:cNvSpPr>
            <a:spLocks/>
          </p:cNvSpPr>
          <p:nvPr/>
        </p:nvSpPr>
        <p:spPr bwMode="auto">
          <a:xfrm>
            <a:off x="4800600" y="2362200"/>
            <a:ext cx="76200" cy="76200"/>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Freeform 27">
            <a:extLst>
              <a:ext uri="{FF2B5EF4-FFF2-40B4-BE49-F238E27FC236}">
                <a16:creationId xmlns:a16="http://schemas.microsoft.com/office/drawing/2014/main" id="{D769963D-03DE-3219-84F8-07C1C67B2A9B}"/>
              </a:ext>
            </a:extLst>
          </p:cNvPr>
          <p:cNvSpPr>
            <a:spLocks/>
          </p:cNvSpPr>
          <p:nvPr/>
        </p:nvSpPr>
        <p:spPr bwMode="auto">
          <a:xfrm>
            <a:off x="4876800" y="2286000"/>
            <a:ext cx="76200" cy="76200"/>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Freeform 28">
            <a:extLst>
              <a:ext uri="{FF2B5EF4-FFF2-40B4-BE49-F238E27FC236}">
                <a16:creationId xmlns:a16="http://schemas.microsoft.com/office/drawing/2014/main" id="{E5827B02-5CC7-922B-F497-DD7BD7E167D5}"/>
              </a:ext>
            </a:extLst>
          </p:cNvPr>
          <p:cNvSpPr>
            <a:spLocks/>
          </p:cNvSpPr>
          <p:nvPr/>
        </p:nvSpPr>
        <p:spPr bwMode="auto">
          <a:xfrm>
            <a:off x="5029200" y="2514600"/>
            <a:ext cx="122238" cy="841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Freeform 29">
            <a:extLst>
              <a:ext uri="{FF2B5EF4-FFF2-40B4-BE49-F238E27FC236}">
                <a16:creationId xmlns:a16="http://schemas.microsoft.com/office/drawing/2014/main" id="{B85D5707-E7B8-E98C-E022-692B958DDB77}"/>
              </a:ext>
            </a:extLst>
          </p:cNvPr>
          <p:cNvSpPr>
            <a:spLocks/>
          </p:cNvSpPr>
          <p:nvPr/>
        </p:nvSpPr>
        <p:spPr bwMode="auto">
          <a:xfrm>
            <a:off x="4724400" y="2590800"/>
            <a:ext cx="68263" cy="109538"/>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Freeform 30">
            <a:extLst>
              <a:ext uri="{FF2B5EF4-FFF2-40B4-BE49-F238E27FC236}">
                <a16:creationId xmlns:a16="http://schemas.microsoft.com/office/drawing/2014/main" id="{D37736FA-6A1F-F20C-0E38-69C6A7465121}"/>
              </a:ext>
            </a:extLst>
          </p:cNvPr>
          <p:cNvSpPr>
            <a:spLocks/>
          </p:cNvSpPr>
          <p:nvPr/>
        </p:nvSpPr>
        <p:spPr bwMode="auto">
          <a:xfrm>
            <a:off x="4640263" y="2590800"/>
            <a:ext cx="84137" cy="90488"/>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Freeform 31">
            <a:extLst>
              <a:ext uri="{FF2B5EF4-FFF2-40B4-BE49-F238E27FC236}">
                <a16:creationId xmlns:a16="http://schemas.microsoft.com/office/drawing/2014/main" id="{83842080-7A47-78FD-7050-D0611053B2E5}"/>
              </a:ext>
            </a:extLst>
          </p:cNvPr>
          <p:cNvSpPr>
            <a:spLocks/>
          </p:cNvSpPr>
          <p:nvPr/>
        </p:nvSpPr>
        <p:spPr bwMode="auto">
          <a:xfrm>
            <a:off x="4724400" y="2438400"/>
            <a:ext cx="76200" cy="87313"/>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Freeform 32">
            <a:extLst>
              <a:ext uri="{FF2B5EF4-FFF2-40B4-BE49-F238E27FC236}">
                <a16:creationId xmlns:a16="http://schemas.microsoft.com/office/drawing/2014/main" id="{F2CF4D75-5D8D-D9DD-6E4E-771962961E2D}"/>
              </a:ext>
            </a:extLst>
          </p:cNvPr>
          <p:cNvSpPr>
            <a:spLocks/>
          </p:cNvSpPr>
          <p:nvPr/>
        </p:nvSpPr>
        <p:spPr bwMode="auto">
          <a:xfrm>
            <a:off x="5062538" y="1770063"/>
            <a:ext cx="200025" cy="192087"/>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Freeform 33">
            <a:extLst>
              <a:ext uri="{FF2B5EF4-FFF2-40B4-BE49-F238E27FC236}">
                <a16:creationId xmlns:a16="http://schemas.microsoft.com/office/drawing/2014/main" id="{6DF6083C-2BE0-617F-2DD9-E282BA3343E5}"/>
              </a:ext>
            </a:extLst>
          </p:cNvPr>
          <p:cNvSpPr>
            <a:spLocks/>
          </p:cNvSpPr>
          <p:nvPr/>
        </p:nvSpPr>
        <p:spPr bwMode="auto">
          <a:xfrm>
            <a:off x="5048250" y="1555750"/>
            <a:ext cx="82550" cy="109538"/>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Freeform 43">
            <a:extLst>
              <a:ext uri="{FF2B5EF4-FFF2-40B4-BE49-F238E27FC236}">
                <a16:creationId xmlns:a16="http://schemas.microsoft.com/office/drawing/2014/main" id="{54029BB7-97C0-9477-0598-3600EEADDB1F}"/>
              </a:ext>
            </a:extLst>
          </p:cNvPr>
          <p:cNvSpPr>
            <a:spLocks/>
          </p:cNvSpPr>
          <p:nvPr/>
        </p:nvSpPr>
        <p:spPr bwMode="auto">
          <a:xfrm>
            <a:off x="5105400" y="1219200"/>
            <a:ext cx="88900" cy="93663"/>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Freeform 44">
            <a:extLst>
              <a:ext uri="{FF2B5EF4-FFF2-40B4-BE49-F238E27FC236}">
                <a16:creationId xmlns:a16="http://schemas.microsoft.com/office/drawing/2014/main" id="{8A48E096-C27C-79A3-FAF6-20056D0CF9C1}"/>
              </a:ext>
            </a:extLst>
          </p:cNvPr>
          <p:cNvSpPr>
            <a:spLocks/>
          </p:cNvSpPr>
          <p:nvPr/>
        </p:nvSpPr>
        <p:spPr bwMode="auto">
          <a:xfrm>
            <a:off x="4921250" y="1325563"/>
            <a:ext cx="153988" cy="128587"/>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Freeform 45">
            <a:extLst>
              <a:ext uri="{FF2B5EF4-FFF2-40B4-BE49-F238E27FC236}">
                <a16:creationId xmlns:a16="http://schemas.microsoft.com/office/drawing/2014/main" id="{F6284EBF-8E2A-0ADE-3405-1DDFA518E6E1}"/>
              </a:ext>
            </a:extLst>
          </p:cNvPr>
          <p:cNvSpPr>
            <a:spLocks/>
          </p:cNvSpPr>
          <p:nvPr/>
        </p:nvSpPr>
        <p:spPr bwMode="auto">
          <a:xfrm>
            <a:off x="5029200" y="1066800"/>
            <a:ext cx="95250" cy="85725"/>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Freeform 46">
            <a:extLst>
              <a:ext uri="{FF2B5EF4-FFF2-40B4-BE49-F238E27FC236}">
                <a16:creationId xmlns:a16="http://schemas.microsoft.com/office/drawing/2014/main" id="{2F108583-6B97-1907-5EDE-C59FC92D0CB4}"/>
              </a:ext>
            </a:extLst>
          </p:cNvPr>
          <p:cNvSpPr>
            <a:spLocks/>
          </p:cNvSpPr>
          <p:nvPr/>
        </p:nvSpPr>
        <p:spPr bwMode="auto">
          <a:xfrm>
            <a:off x="4800600" y="990600"/>
            <a:ext cx="100013" cy="112713"/>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Freeform 47">
            <a:extLst>
              <a:ext uri="{FF2B5EF4-FFF2-40B4-BE49-F238E27FC236}">
                <a16:creationId xmlns:a16="http://schemas.microsoft.com/office/drawing/2014/main" id="{1F8C0314-FD12-FA32-13C1-11FCBD4EAFAE}"/>
              </a:ext>
            </a:extLst>
          </p:cNvPr>
          <p:cNvSpPr>
            <a:spLocks/>
          </p:cNvSpPr>
          <p:nvPr/>
        </p:nvSpPr>
        <p:spPr bwMode="auto">
          <a:xfrm>
            <a:off x="4346575" y="1752600"/>
            <a:ext cx="515938" cy="409575"/>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Freeform 48">
            <a:extLst>
              <a:ext uri="{FF2B5EF4-FFF2-40B4-BE49-F238E27FC236}">
                <a16:creationId xmlns:a16="http://schemas.microsoft.com/office/drawing/2014/main" id="{56D52726-3ADD-A6A9-B2A4-76A0E82FCC0E}"/>
              </a:ext>
            </a:extLst>
          </p:cNvPr>
          <p:cNvSpPr>
            <a:spLocks/>
          </p:cNvSpPr>
          <p:nvPr/>
        </p:nvSpPr>
        <p:spPr bwMode="auto">
          <a:xfrm>
            <a:off x="3619500" y="1812925"/>
            <a:ext cx="88900" cy="141288"/>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Freeform 49">
            <a:extLst>
              <a:ext uri="{FF2B5EF4-FFF2-40B4-BE49-F238E27FC236}">
                <a16:creationId xmlns:a16="http://schemas.microsoft.com/office/drawing/2014/main" id="{6E94167F-10EC-B0F4-F502-58C8881F34AD}"/>
              </a:ext>
            </a:extLst>
          </p:cNvPr>
          <p:cNvSpPr>
            <a:spLocks/>
          </p:cNvSpPr>
          <p:nvPr/>
        </p:nvSpPr>
        <p:spPr bwMode="auto">
          <a:xfrm>
            <a:off x="3536950" y="2006600"/>
            <a:ext cx="215900" cy="155575"/>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Freeform 50">
            <a:extLst>
              <a:ext uri="{FF2B5EF4-FFF2-40B4-BE49-F238E27FC236}">
                <a16:creationId xmlns:a16="http://schemas.microsoft.com/office/drawing/2014/main" id="{129647C8-554B-C509-16D8-3986FAB6F14B}"/>
              </a:ext>
            </a:extLst>
          </p:cNvPr>
          <p:cNvSpPr>
            <a:spLocks/>
          </p:cNvSpPr>
          <p:nvPr/>
        </p:nvSpPr>
        <p:spPr bwMode="auto">
          <a:xfrm>
            <a:off x="3665538" y="2187575"/>
            <a:ext cx="107950" cy="115888"/>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Freeform 51">
            <a:extLst>
              <a:ext uri="{FF2B5EF4-FFF2-40B4-BE49-F238E27FC236}">
                <a16:creationId xmlns:a16="http://schemas.microsoft.com/office/drawing/2014/main" id="{104BB9A5-F372-103C-27CE-C60480C38009}"/>
              </a:ext>
            </a:extLst>
          </p:cNvPr>
          <p:cNvSpPr>
            <a:spLocks/>
          </p:cNvSpPr>
          <p:nvPr/>
        </p:nvSpPr>
        <p:spPr bwMode="auto">
          <a:xfrm>
            <a:off x="5119688" y="1379538"/>
            <a:ext cx="63500" cy="9525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Freeform 52">
            <a:extLst>
              <a:ext uri="{FF2B5EF4-FFF2-40B4-BE49-F238E27FC236}">
                <a16:creationId xmlns:a16="http://schemas.microsoft.com/office/drawing/2014/main" id="{6F81308B-F1FD-F941-669D-9D0344E86C6A}"/>
              </a:ext>
            </a:extLst>
          </p:cNvPr>
          <p:cNvSpPr>
            <a:spLocks/>
          </p:cNvSpPr>
          <p:nvPr/>
        </p:nvSpPr>
        <p:spPr bwMode="auto">
          <a:xfrm>
            <a:off x="4799013" y="2201863"/>
            <a:ext cx="74612" cy="7461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Freeform 67">
            <a:extLst>
              <a:ext uri="{FF2B5EF4-FFF2-40B4-BE49-F238E27FC236}">
                <a16:creationId xmlns:a16="http://schemas.microsoft.com/office/drawing/2014/main" id="{6C8439F1-0248-0D3A-A8C6-2C3ED14980C5}"/>
              </a:ext>
            </a:extLst>
          </p:cNvPr>
          <p:cNvSpPr>
            <a:spLocks/>
          </p:cNvSpPr>
          <p:nvPr/>
        </p:nvSpPr>
        <p:spPr bwMode="auto">
          <a:xfrm>
            <a:off x="1277938" y="1773238"/>
            <a:ext cx="936625" cy="693737"/>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Freeform 68">
            <a:extLst>
              <a:ext uri="{FF2B5EF4-FFF2-40B4-BE49-F238E27FC236}">
                <a16:creationId xmlns:a16="http://schemas.microsoft.com/office/drawing/2014/main" id="{5B5F24F4-0644-B430-621E-8A6481DE8B86}"/>
              </a:ext>
            </a:extLst>
          </p:cNvPr>
          <p:cNvSpPr>
            <a:spLocks/>
          </p:cNvSpPr>
          <p:nvPr/>
        </p:nvSpPr>
        <p:spPr bwMode="auto">
          <a:xfrm>
            <a:off x="1282700" y="1735138"/>
            <a:ext cx="68263" cy="57150"/>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Freeform 69">
            <a:extLst>
              <a:ext uri="{FF2B5EF4-FFF2-40B4-BE49-F238E27FC236}">
                <a16:creationId xmlns:a16="http://schemas.microsoft.com/office/drawing/2014/main" id="{7F97541F-363E-8EEF-17A2-D28E2E8AF9D4}"/>
              </a:ext>
            </a:extLst>
          </p:cNvPr>
          <p:cNvSpPr>
            <a:spLocks/>
          </p:cNvSpPr>
          <p:nvPr/>
        </p:nvSpPr>
        <p:spPr bwMode="auto">
          <a:xfrm>
            <a:off x="1143000" y="2212975"/>
            <a:ext cx="88900" cy="107950"/>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Freeform 70">
            <a:extLst>
              <a:ext uri="{FF2B5EF4-FFF2-40B4-BE49-F238E27FC236}">
                <a16:creationId xmlns:a16="http://schemas.microsoft.com/office/drawing/2014/main" id="{A181D5B3-07A1-F446-139D-196791AC7848}"/>
              </a:ext>
            </a:extLst>
          </p:cNvPr>
          <p:cNvSpPr>
            <a:spLocks/>
          </p:cNvSpPr>
          <p:nvPr/>
        </p:nvSpPr>
        <p:spPr bwMode="auto">
          <a:xfrm>
            <a:off x="1836738" y="1644650"/>
            <a:ext cx="60325" cy="61913"/>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Freeform 71">
            <a:extLst>
              <a:ext uri="{FF2B5EF4-FFF2-40B4-BE49-F238E27FC236}">
                <a16:creationId xmlns:a16="http://schemas.microsoft.com/office/drawing/2014/main" id="{7697C26A-985D-4337-07FE-B68C86CF1448}"/>
              </a:ext>
            </a:extLst>
          </p:cNvPr>
          <p:cNvSpPr>
            <a:spLocks/>
          </p:cNvSpPr>
          <p:nvPr/>
        </p:nvSpPr>
        <p:spPr bwMode="auto">
          <a:xfrm>
            <a:off x="2062163" y="1500188"/>
            <a:ext cx="77787" cy="76200"/>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Freeform 72">
            <a:extLst>
              <a:ext uri="{FF2B5EF4-FFF2-40B4-BE49-F238E27FC236}">
                <a16:creationId xmlns:a16="http://schemas.microsoft.com/office/drawing/2014/main" id="{5C84A319-B2EF-FAA7-2230-A7C1E236B12E}"/>
              </a:ext>
            </a:extLst>
          </p:cNvPr>
          <p:cNvSpPr>
            <a:spLocks/>
          </p:cNvSpPr>
          <p:nvPr/>
        </p:nvSpPr>
        <p:spPr bwMode="auto">
          <a:xfrm>
            <a:off x="2073275" y="1614488"/>
            <a:ext cx="69850" cy="80962"/>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Freeform 73">
            <a:extLst>
              <a:ext uri="{FF2B5EF4-FFF2-40B4-BE49-F238E27FC236}">
                <a16:creationId xmlns:a16="http://schemas.microsoft.com/office/drawing/2014/main" id="{0A0188FB-A824-2AF9-3314-CA3010925D9F}"/>
              </a:ext>
            </a:extLst>
          </p:cNvPr>
          <p:cNvSpPr>
            <a:spLocks/>
          </p:cNvSpPr>
          <p:nvPr/>
        </p:nvSpPr>
        <p:spPr bwMode="auto">
          <a:xfrm>
            <a:off x="2032000" y="1738313"/>
            <a:ext cx="60325" cy="60325"/>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7" name="Freeform 74">
            <a:extLst>
              <a:ext uri="{FF2B5EF4-FFF2-40B4-BE49-F238E27FC236}">
                <a16:creationId xmlns:a16="http://schemas.microsoft.com/office/drawing/2014/main" id="{C3980D6D-E500-C3CA-678F-D943A31ADF12}"/>
              </a:ext>
            </a:extLst>
          </p:cNvPr>
          <p:cNvSpPr>
            <a:spLocks/>
          </p:cNvSpPr>
          <p:nvPr/>
        </p:nvSpPr>
        <p:spPr bwMode="auto">
          <a:xfrm>
            <a:off x="1187450" y="1695450"/>
            <a:ext cx="50800" cy="60325"/>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Freeform 75">
            <a:extLst>
              <a:ext uri="{FF2B5EF4-FFF2-40B4-BE49-F238E27FC236}">
                <a16:creationId xmlns:a16="http://schemas.microsoft.com/office/drawing/2014/main" id="{D08815F7-6192-CAB1-133B-369BC707327E}"/>
              </a:ext>
            </a:extLst>
          </p:cNvPr>
          <p:cNvSpPr>
            <a:spLocks/>
          </p:cNvSpPr>
          <p:nvPr/>
        </p:nvSpPr>
        <p:spPr bwMode="auto">
          <a:xfrm>
            <a:off x="1331913" y="2543175"/>
            <a:ext cx="66675" cy="5238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9" name="Freeform 76">
            <a:extLst>
              <a:ext uri="{FF2B5EF4-FFF2-40B4-BE49-F238E27FC236}">
                <a16:creationId xmlns:a16="http://schemas.microsoft.com/office/drawing/2014/main" id="{FD0FD3A0-BD24-1B38-4F49-B06BF99A7BD2}"/>
              </a:ext>
            </a:extLst>
          </p:cNvPr>
          <p:cNvSpPr>
            <a:spLocks/>
          </p:cNvSpPr>
          <p:nvPr/>
        </p:nvSpPr>
        <p:spPr bwMode="auto">
          <a:xfrm>
            <a:off x="1697038" y="2606675"/>
            <a:ext cx="57150" cy="60325"/>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0" name="Freeform 77">
            <a:extLst>
              <a:ext uri="{FF2B5EF4-FFF2-40B4-BE49-F238E27FC236}">
                <a16:creationId xmlns:a16="http://schemas.microsoft.com/office/drawing/2014/main" id="{6997B6F5-4B42-6EF0-F069-68945BFFE356}"/>
              </a:ext>
            </a:extLst>
          </p:cNvPr>
          <p:cNvSpPr>
            <a:spLocks/>
          </p:cNvSpPr>
          <p:nvPr/>
        </p:nvSpPr>
        <p:spPr bwMode="auto">
          <a:xfrm>
            <a:off x="1751013" y="2628900"/>
            <a:ext cx="134937" cy="100013"/>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3" name="TextBox 2">
            <a:extLst>
              <a:ext uri="{FF2B5EF4-FFF2-40B4-BE49-F238E27FC236}">
                <a16:creationId xmlns:a16="http://schemas.microsoft.com/office/drawing/2014/main" id="{31F8C515-441C-A063-F3EB-4CEA5B2079B5}"/>
              </a:ext>
            </a:extLst>
          </p:cNvPr>
          <p:cNvSpPr txBox="1">
            <a:spLocks noChangeArrowheads="1"/>
          </p:cNvSpPr>
          <p:nvPr/>
        </p:nvSpPr>
        <p:spPr bwMode="auto">
          <a:xfrm>
            <a:off x="7705725" y="3203575"/>
            <a:ext cx="981075" cy="1920875"/>
          </a:xfrm>
          <a:prstGeom prst="rect">
            <a:avLst/>
          </a:prstGeom>
          <a:noFill/>
          <a:ln w="762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a:latin typeface="Arial" panose="020B0604020202020204" pitchFamily="34" charset="0"/>
            </a:endParaRPr>
          </a:p>
        </p:txBody>
      </p:sp>
      <p:sp>
        <p:nvSpPr>
          <p:cNvPr id="14384" name="Arrow: Down 2">
            <a:extLst>
              <a:ext uri="{FF2B5EF4-FFF2-40B4-BE49-F238E27FC236}">
                <a16:creationId xmlns:a16="http://schemas.microsoft.com/office/drawing/2014/main" id="{74D9E8B1-87C6-5A13-594A-314258E9D43F}"/>
              </a:ext>
            </a:extLst>
          </p:cNvPr>
          <p:cNvSpPr>
            <a:spLocks noChangeArrowheads="1"/>
          </p:cNvSpPr>
          <p:nvPr/>
        </p:nvSpPr>
        <p:spPr bwMode="auto">
          <a:xfrm rot="-9090432">
            <a:off x="7880350" y="2601913"/>
            <a:ext cx="150813" cy="576262"/>
          </a:xfrm>
          <a:prstGeom prst="downArrow">
            <a:avLst>
              <a:gd name="adj1" fmla="val 50000"/>
              <a:gd name="adj2" fmla="val 49691"/>
            </a:avLst>
          </a:prstGeom>
          <a:solidFill>
            <a:srgbClr val="FF0000"/>
          </a:solidFill>
          <a:ln w="12700" algn="ctr">
            <a:solidFill>
              <a:srgbClr val="CC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pic>
        <p:nvPicPr>
          <p:cNvPr id="61442" name="Picture 2" descr="The Destruction of Jerusalem in 70 AD Giclee Print by David Roberts ...">
            <a:extLst>
              <a:ext uri="{FF2B5EF4-FFF2-40B4-BE49-F238E27FC236}">
                <a16:creationId xmlns:a16="http://schemas.microsoft.com/office/drawing/2014/main" id="{A68CA2F4-2A54-E990-2D5C-B2550EB67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10820400" cy="8763000"/>
          </a:xfrm>
          <a:prstGeom prst="rect">
            <a:avLst/>
          </a:prstGeom>
          <a:noFill/>
          <a:extLst>
            <a:ext uri="{909E8E84-426E-40DD-AFC4-6F175D3DCCD1}">
              <a14:hiddenFill xmlns:a14="http://schemas.microsoft.com/office/drawing/2010/main">
                <a:solidFill>
                  <a:srgbClr val="FFFFFF"/>
                </a:solidFill>
              </a14:hiddenFill>
            </a:ext>
          </a:extLst>
        </p:spPr>
      </p:pic>
      <p:sp>
        <p:nvSpPr>
          <p:cNvPr id="14381" name="Rectangle 78">
            <a:extLst>
              <a:ext uri="{FF2B5EF4-FFF2-40B4-BE49-F238E27FC236}">
                <a16:creationId xmlns:a16="http://schemas.microsoft.com/office/drawing/2014/main" id="{EE799F65-3B34-C49C-EBFC-E65C32D37ED3}"/>
              </a:ext>
            </a:extLst>
          </p:cNvPr>
          <p:cNvSpPr>
            <a:spLocks noChangeArrowheads="1"/>
          </p:cNvSpPr>
          <p:nvPr/>
        </p:nvSpPr>
        <p:spPr bwMode="auto">
          <a:xfrm>
            <a:off x="0" y="0"/>
            <a:ext cx="9144000" cy="6858000"/>
          </a:xfrm>
          <a:prstGeom prst="rect">
            <a:avLst/>
          </a:prstGeom>
          <a:noFill/>
          <a:ln w="127000">
            <a:solidFill>
              <a:srgbClr val="CC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44456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a:extLst>
            <a:ext uri="{FF2B5EF4-FFF2-40B4-BE49-F238E27FC236}">
              <a16:creationId xmlns:a16="http://schemas.microsoft.com/office/drawing/2014/main" id="{9BAFD849-D062-58F2-4C9C-574730669420}"/>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D8A1E79B-182E-AF3B-BD67-D9665422AD46}"/>
              </a:ext>
            </a:extLst>
          </p:cNvPr>
          <p:cNvSpPr>
            <a:spLocks noChangeArrowheads="1"/>
          </p:cNvSpPr>
          <p:nvPr/>
        </p:nvSpPr>
        <p:spPr bwMode="auto">
          <a:xfrm>
            <a:off x="0" y="0"/>
            <a:ext cx="9144000" cy="6858000"/>
          </a:xfrm>
          <a:prstGeom prst="rect">
            <a:avLst/>
          </a:prstGeom>
          <a:solidFill>
            <a:srgbClr val="FFFFCC"/>
          </a:solidFill>
          <a:ln w="152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b="0"/>
          </a:p>
        </p:txBody>
      </p:sp>
      <p:sp>
        <p:nvSpPr>
          <p:cNvPr id="3075" name="Text Box 5">
            <a:extLst>
              <a:ext uri="{FF2B5EF4-FFF2-40B4-BE49-F238E27FC236}">
                <a16:creationId xmlns:a16="http://schemas.microsoft.com/office/drawing/2014/main" id="{B392361F-5BE9-1671-B783-B7157B54972E}"/>
              </a:ext>
            </a:extLst>
          </p:cNvPr>
          <p:cNvSpPr txBox="1">
            <a:spLocks noChangeArrowheads="1"/>
          </p:cNvSpPr>
          <p:nvPr/>
        </p:nvSpPr>
        <p:spPr bwMode="auto">
          <a:xfrm>
            <a:off x="152400" y="-175771"/>
            <a:ext cx="8839200" cy="6317114"/>
          </a:xfrm>
          <a:prstGeom prst="rect">
            <a:avLst/>
          </a:prstGeom>
          <a:noFill/>
          <a:ln>
            <a:noFill/>
          </a:ln>
          <a:effectLst/>
        </p:spPr>
        <p:txBody>
          <a:bodyPr>
            <a:spAutoFit/>
          </a:bodyPr>
          <a:lstStyle>
            <a:lvl1pPr algn="ctr">
              <a:defRPr sz="3200" b="1">
                <a:solidFill>
                  <a:schemeClr val="tx1"/>
                </a:solidFill>
                <a:latin typeface="Arial" panose="020B0604020202020204" pitchFamily="34" charset="0"/>
              </a:defRPr>
            </a:lvl1pPr>
            <a:lvl2pPr marL="742950" indent="-285750" algn="ctr">
              <a:defRPr sz="3200" b="1">
                <a:solidFill>
                  <a:schemeClr val="tx1"/>
                </a:solidFill>
                <a:latin typeface="Arial" panose="020B0604020202020204" pitchFamily="34" charset="0"/>
              </a:defRPr>
            </a:lvl2pPr>
            <a:lvl3pPr marL="1143000" indent="-228600" algn="ctr">
              <a:defRPr sz="3200" b="1">
                <a:solidFill>
                  <a:schemeClr val="tx1"/>
                </a:solidFill>
                <a:latin typeface="Arial" panose="020B0604020202020204" pitchFamily="34" charset="0"/>
              </a:defRPr>
            </a:lvl3pPr>
            <a:lvl4pPr marL="1600200" indent="-228600" algn="ctr">
              <a:defRPr sz="3200" b="1">
                <a:solidFill>
                  <a:schemeClr val="tx1"/>
                </a:solidFill>
                <a:latin typeface="Arial" panose="020B0604020202020204" pitchFamily="34" charset="0"/>
              </a:defRPr>
            </a:lvl4pPr>
            <a:lvl5pPr marL="2057400" indent="-228600" algn="ctr">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50000"/>
              </a:spcBef>
              <a:defRPr/>
            </a:pPr>
            <a:r>
              <a:rPr lang="en-US" altLang="en-US" sz="1050">
                <a:solidFill>
                  <a:srgbClr val="3399FF"/>
                </a:solidFill>
              </a:rPr>
              <a:t> </a:t>
            </a:r>
          </a:p>
          <a:p>
            <a:pPr eaLnBrk="1" hangingPunct="1">
              <a:spcBef>
                <a:spcPct val="50000"/>
              </a:spcBef>
              <a:defRPr/>
            </a:pPr>
            <a:r>
              <a:rPr lang="en-US" altLang="en-US" sz="3600"/>
              <a:t>The Greatest Tribulation</a:t>
            </a:r>
            <a:endParaRPr lang="en-US" altLang="en-US">
              <a:solidFill>
                <a:schemeClr val="accent6"/>
              </a:solidFill>
            </a:endParaRPr>
          </a:p>
          <a:p>
            <a:pPr marL="457200" indent="-457200" algn="just" eaLnBrk="1" hangingPunct="1">
              <a:lnSpc>
                <a:spcPts val="3200"/>
              </a:lnSpc>
              <a:spcBef>
                <a:spcPts val="600"/>
              </a:spcBef>
              <a:buFont typeface="Arial" panose="020B0604020202020204" pitchFamily="34" charset="0"/>
              <a:buChar char="•"/>
              <a:defRPr/>
            </a:pPr>
            <a:r>
              <a:rPr lang="en-US" sz="2800"/>
              <a:t>The justice of God demands judgment against all evil. “For everyone to whom has been given, from him much will be required” (Luke 12:48).</a:t>
            </a:r>
          </a:p>
          <a:p>
            <a:pPr marL="457200" indent="-457200" algn="just" eaLnBrk="1" hangingPunct="1">
              <a:lnSpc>
                <a:spcPts val="3200"/>
              </a:lnSpc>
              <a:spcBef>
                <a:spcPts val="600"/>
              </a:spcBef>
              <a:buFont typeface="Arial" panose="020B0604020202020204" pitchFamily="34" charset="0"/>
              <a:buChar char="•"/>
              <a:defRPr/>
            </a:pPr>
            <a:r>
              <a:rPr lang="en-US" sz="2800"/>
              <a:t>Much was given to the descendants of Abraham. They were “the apple of His eye” and His chosen people above all others.</a:t>
            </a:r>
          </a:p>
          <a:p>
            <a:pPr marL="457200" indent="-457200" algn="just" eaLnBrk="1" hangingPunct="1">
              <a:lnSpc>
                <a:spcPts val="3200"/>
              </a:lnSpc>
              <a:spcBef>
                <a:spcPts val="600"/>
              </a:spcBef>
              <a:buFont typeface="Arial" panose="020B0604020202020204" pitchFamily="34" charset="0"/>
              <a:buChar char="•"/>
              <a:defRPr/>
            </a:pPr>
            <a:r>
              <a:rPr lang="en-US" sz="2800"/>
              <a:t>He prophesied what would happen to them even before they entered the Promised Land (Deut. 28). </a:t>
            </a:r>
          </a:p>
          <a:p>
            <a:pPr marL="457200" indent="-457200" algn="just" eaLnBrk="1" hangingPunct="1">
              <a:lnSpc>
                <a:spcPts val="3200"/>
              </a:lnSpc>
              <a:spcBef>
                <a:spcPts val="600"/>
              </a:spcBef>
              <a:buFont typeface="Arial" panose="020B0604020202020204" pitchFamily="34" charset="0"/>
              <a:buChar char="•"/>
              <a:defRPr/>
            </a:pPr>
            <a:r>
              <a:rPr lang="en-US" sz="2800"/>
              <a:t>Jesus taught that God’s extreme judgment was to come in “this generation”—the first century generation (Matt. 23:29-38)</a:t>
            </a:r>
            <a:endParaRPr lang="en-US" altLang="en-US">
              <a:solidFill>
                <a:srgbClr val="3399FF"/>
              </a:solidFill>
            </a:endParaRPr>
          </a:p>
        </p:txBody>
      </p:sp>
    </p:spTree>
    <p:extLst>
      <p:ext uri="{BB962C8B-B14F-4D97-AF65-F5344CB8AC3E}">
        <p14:creationId xmlns:p14="http://schemas.microsoft.com/office/powerpoint/2010/main" val="46656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a:extLst>
            <a:ext uri="{FF2B5EF4-FFF2-40B4-BE49-F238E27FC236}">
              <a16:creationId xmlns:a16="http://schemas.microsoft.com/office/drawing/2014/main" id="{92178008-5F72-7DEF-EC99-9EEB0E5378E6}"/>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242C002-5F8F-56F2-B76C-1200764D5FB0}"/>
              </a:ext>
            </a:extLst>
          </p:cNvPr>
          <p:cNvSpPr>
            <a:spLocks noChangeArrowheads="1"/>
          </p:cNvSpPr>
          <p:nvPr/>
        </p:nvSpPr>
        <p:spPr bwMode="auto">
          <a:xfrm>
            <a:off x="0" y="0"/>
            <a:ext cx="9144000" cy="6858000"/>
          </a:xfrm>
          <a:prstGeom prst="rect">
            <a:avLst/>
          </a:prstGeom>
          <a:solidFill>
            <a:srgbClr val="FFFFCC"/>
          </a:solidFill>
          <a:ln w="152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ts val="600"/>
              </a:spcAft>
              <a:buFontTx/>
              <a:buNone/>
            </a:pPr>
            <a:endParaRPr lang="en-US" altLang="en-US" sz="2400" b="0"/>
          </a:p>
        </p:txBody>
      </p:sp>
      <p:sp>
        <p:nvSpPr>
          <p:cNvPr id="3075" name="Text Box 5">
            <a:extLst>
              <a:ext uri="{FF2B5EF4-FFF2-40B4-BE49-F238E27FC236}">
                <a16:creationId xmlns:a16="http://schemas.microsoft.com/office/drawing/2014/main" id="{F216F343-3142-A9DA-AAF9-9A5ED408DCAA}"/>
              </a:ext>
            </a:extLst>
          </p:cNvPr>
          <p:cNvSpPr txBox="1">
            <a:spLocks noChangeArrowheads="1"/>
          </p:cNvSpPr>
          <p:nvPr/>
        </p:nvSpPr>
        <p:spPr bwMode="auto">
          <a:xfrm>
            <a:off x="152400" y="0"/>
            <a:ext cx="8839200" cy="6894195"/>
          </a:xfrm>
          <a:prstGeom prst="rect">
            <a:avLst/>
          </a:prstGeom>
          <a:noFill/>
          <a:ln>
            <a:noFill/>
          </a:ln>
          <a:effectLst/>
        </p:spPr>
        <p:txBody>
          <a:bodyPr>
            <a:spAutoFit/>
          </a:bodyPr>
          <a:lstStyle>
            <a:lvl1pPr algn="ctr">
              <a:defRPr sz="3200" b="1">
                <a:solidFill>
                  <a:schemeClr val="tx1"/>
                </a:solidFill>
                <a:latin typeface="Arial" panose="020B0604020202020204" pitchFamily="34" charset="0"/>
              </a:defRPr>
            </a:lvl1pPr>
            <a:lvl2pPr marL="742950" indent="-285750" algn="ctr">
              <a:defRPr sz="3200" b="1">
                <a:solidFill>
                  <a:schemeClr val="tx1"/>
                </a:solidFill>
                <a:latin typeface="Arial" panose="020B0604020202020204" pitchFamily="34" charset="0"/>
              </a:defRPr>
            </a:lvl2pPr>
            <a:lvl3pPr marL="1143000" indent="-228600" algn="ctr">
              <a:defRPr sz="3200" b="1">
                <a:solidFill>
                  <a:schemeClr val="tx1"/>
                </a:solidFill>
                <a:latin typeface="Arial" panose="020B0604020202020204" pitchFamily="34" charset="0"/>
              </a:defRPr>
            </a:lvl3pPr>
            <a:lvl4pPr marL="1600200" indent="-228600" algn="ctr">
              <a:defRPr sz="3200" b="1">
                <a:solidFill>
                  <a:schemeClr val="tx1"/>
                </a:solidFill>
                <a:latin typeface="Arial" panose="020B0604020202020204" pitchFamily="34" charset="0"/>
              </a:defRPr>
            </a:lvl4pPr>
            <a:lvl5pPr marL="2057400" indent="-228600" algn="ctr">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50000"/>
              </a:spcBef>
              <a:spcAft>
                <a:spcPts val="600"/>
              </a:spcAft>
              <a:defRPr/>
            </a:pPr>
            <a:r>
              <a:rPr lang="en-US" altLang="en-US" sz="2400">
                <a:solidFill>
                  <a:srgbClr val="3399FF"/>
                </a:solidFill>
              </a:rPr>
              <a:t> </a:t>
            </a:r>
            <a:r>
              <a:rPr lang="en-US" altLang="en-US" sz="2800"/>
              <a:t>The End of Jerusalem and the Temple</a:t>
            </a:r>
            <a:endParaRPr lang="en-US" altLang="en-US" sz="2800">
              <a:solidFill>
                <a:schemeClr val="accent6"/>
              </a:solidFill>
            </a:endParaRPr>
          </a:p>
          <a:p>
            <a:pPr algn="just">
              <a:spcAft>
                <a:spcPts val="600"/>
              </a:spcAft>
            </a:pPr>
            <a:r>
              <a:rPr lang="en-US" sz="2400"/>
              <a:t>Matt. 23:9  "Woe to you, scribes and Pharisees, hypocrites! Because you build the tombs of the prophets and adorn the monuments of the righteous, </a:t>
            </a:r>
          </a:p>
          <a:p>
            <a:pPr algn="just">
              <a:spcAft>
                <a:spcPts val="600"/>
              </a:spcAft>
            </a:pPr>
            <a:r>
              <a:rPr lang="en-US" sz="2400"/>
              <a:t>Matt. 23:30  and say, 'If we had lived in the days of our fathers, we would not have been partakers with them in the blood of the prophets.' </a:t>
            </a:r>
          </a:p>
          <a:p>
            <a:pPr algn="just">
              <a:spcAft>
                <a:spcPts val="600"/>
              </a:spcAft>
            </a:pPr>
            <a:r>
              <a:rPr lang="en-US" sz="2400"/>
              <a:t>Matt. 23:31  "Therefore you are witnesses against yourselves that you are sons of those who murdered the prophets. </a:t>
            </a:r>
          </a:p>
          <a:p>
            <a:pPr algn="just">
              <a:spcAft>
                <a:spcPts val="600"/>
              </a:spcAft>
            </a:pPr>
            <a:r>
              <a:rPr lang="en-US" sz="2400"/>
              <a:t>Matt. 23:32  Fill up, then, the measure of your fathers' </a:t>
            </a:r>
            <a:r>
              <a:rPr lang="en-US" sz="2400" i="1"/>
              <a:t>guilt.</a:t>
            </a:r>
            <a:r>
              <a:rPr lang="en-US" sz="2400"/>
              <a:t> </a:t>
            </a:r>
          </a:p>
          <a:p>
            <a:pPr algn="just">
              <a:spcAft>
                <a:spcPts val="600"/>
              </a:spcAft>
            </a:pPr>
            <a:r>
              <a:rPr lang="en-US" sz="2400"/>
              <a:t>Matt. 23:33  Serpents, brood of vipers! How can you escape the condemnation of hell? </a:t>
            </a:r>
          </a:p>
          <a:p>
            <a:pPr algn="just">
              <a:spcAft>
                <a:spcPts val="600"/>
              </a:spcAft>
            </a:pPr>
            <a:r>
              <a:rPr lang="en-US" sz="2400"/>
              <a:t>Matt. 23:34  Therefore, indeed, I send you prophets, wise men, and scribes: </a:t>
            </a:r>
            <a:r>
              <a:rPr lang="en-US" sz="2400" i="1"/>
              <a:t>some</a:t>
            </a:r>
            <a:r>
              <a:rPr lang="en-US" sz="2400"/>
              <a:t> of them you will kill and crucify, and </a:t>
            </a:r>
            <a:r>
              <a:rPr lang="en-US" sz="2400" i="1"/>
              <a:t>some</a:t>
            </a:r>
            <a:r>
              <a:rPr lang="en-US" sz="2400"/>
              <a:t> of them you will scourge in your synagogues and persecute from city to city,</a:t>
            </a:r>
            <a:endParaRPr lang="en-US" altLang="en-US" sz="2400">
              <a:solidFill>
                <a:srgbClr val="3399FF"/>
              </a:solidFill>
            </a:endParaRPr>
          </a:p>
        </p:txBody>
      </p:sp>
    </p:spTree>
    <p:extLst>
      <p:ext uri="{BB962C8B-B14F-4D97-AF65-F5344CB8AC3E}">
        <p14:creationId xmlns:p14="http://schemas.microsoft.com/office/powerpoint/2010/main" val="348367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a:extLst>
            <a:ext uri="{FF2B5EF4-FFF2-40B4-BE49-F238E27FC236}">
              <a16:creationId xmlns:a16="http://schemas.microsoft.com/office/drawing/2014/main" id="{268D7957-2219-D90F-FF34-724C0AD0E7F6}"/>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35F538C-16D5-B4A8-8B6C-E0F2D2A28C4A}"/>
              </a:ext>
            </a:extLst>
          </p:cNvPr>
          <p:cNvSpPr>
            <a:spLocks noChangeArrowheads="1"/>
          </p:cNvSpPr>
          <p:nvPr/>
        </p:nvSpPr>
        <p:spPr bwMode="auto">
          <a:xfrm>
            <a:off x="0" y="0"/>
            <a:ext cx="9144000" cy="6858000"/>
          </a:xfrm>
          <a:prstGeom prst="rect">
            <a:avLst/>
          </a:prstGeom>
          <a:solidFill>
            <a:srgbClr val="FFFFCC"/>
          </a:solidFill>
          <a:ln w="152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ts val="600"/>
              </a:spcAft>
              <a:buFontTx/>
              <a:buNone/>
            </a:pPr>
            <a:endParaRPr lang="en-US" altLang="en-US" sz="2400" b="0"/>
          </a:p>
        </p:txBody>
      </p:sp>
      <p:sp>
        <p:nvSpPr>
          <p:cNvPr id="3075" name="Text Box 5">
            <a:extLst>
              <a:ext uri="{FF2B5EF4-FFF2-40B4-BE49-F238E27FC236}">
                <a16:creationId xmlns:a16="http://schemas.microsoft.com/office/drawing/2014/main" id="{989980B4-98D5-1761-45F7-C5C0BE26E098}"/>
              </a:ext>
            </a:extLst>
          </p:cNvPr>
          <p:cNvSpPr txBox="1">
            <a:spLocks noChangeArrowheads="1"/>
          </p:cNvSpPr>
          <p:nvPr/>
        </p:nvSpPr>
        <p:spPr bwMode="auto">
          <a:xfrm>
            <a:off x="152400" y="304800"/>
            <a:ext cx="8839200" cy="4893647"/>
          </a:xfrm>
          <a:prstGeom prst="rect">
            <a:avLst/>
          </a:prstGeom>
          <a:noFill/>
          <a:ln>
            <a:noFill/>
          </a:ln>
          <a:effectLst/>
        </p:spPr>
        <p:txBody>
          <a:bodyPr>
            <a:spAutoFit/>
          </a:bodyPr>
          <a:lstStyle>
            <a:lvl1pPr algn="ctr">
              <a:defRPr sz="3200" b="1">
                <a:solidFill>
                  <a:schemeClr val="tx1"/>
                </a:solidFill>
                <a:latin typeface="Arial" panose="020B0604020202020204" pitchFamily="34" charset="0"/>
              </a:defRPr>
            </a:lvl1pPr>
            <a:lvl2pPr marL="742950" indent="-285750" algn="ctr">
              <a:defRPr sz="3200" b="1">
                <a:solidFill>
                  <a:schemeClr val="tx1"/>
                </a:solidFill>
                <a:latin typeface="Arial" panose="020B0604020202020204" pitchFamily="34" charset="0"/>
              </a:defRPr>
            </a:lvl2pPr>
            <a:lvl3pPr marL="1143000" indent="-228600" algn="ctr">
              <a:defRPr sz="3200" b="1">
                <a:solidFill>
                  <a:schemeClr val="tx1"/>
                </a:solidFill>
                <a:latin typeface="Arial" panose="020B0604020202020204" pitchFamily="34" charset="0"/>
              </a:defRPr>
            </a:lvl3pPr>
            <a:lvl4pPr marL="1600200" indent="-228600" algn="ctr">
              <a:defRPr sz="3200" b="1">
                <a:solidFill>
                  <a:schemeClr val="tx1"/>
                </a:solidFill>
                <a:latin typeface="Arial" panose="020B0604020202020204" pitchFamily="34" charset="0"/>
              </a:defRPr>
            </a:lvl4pPr>
            <a:lvl5pPr marL="2057400" indent="-228600" algn="ctr">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50000"/>
              </a:spcBef>
              <a:spcAft>
                <a:spcPts val="600"/>
              </a:spcAft>
              <a:defRPr/>
            </a:pPr>
            <a:r>
              <a:rPr lang="en-US" altLang="en-US" sz="2400">
                <a:solidFill>
                  <a:srgbClr val="3399FF"/>
                </a:solidFill>
              </a:rPr>
              <a:t> </a:t>
            </a:r>
            <a:r>
              <a:rPr lang="en-US" altLang="en-US" sz="2800"/>
              <a:t>The End of Jerusalem and the Temple</a:t>
            </a:r>
            <a:endParaRPr lang="en-US" altLang="en-US" sz="2800">
              <a:solidFill>
                <a:schemeClr val="accent6"/>
              </a:solidFill>
            </a:endParaRPr>
          </a:p>
          <a:p>
            <a:pPr algn="just">
              <a:spcAft>
                <a:spcPts val="600"/>
              </a:spcAft>
            </a:pPr>
            <a:r>
              <a:rPr lang="en-US" sz="2400"/>
              <a:t>Matt. 23:35  that on you may come all the righteous blood shed on the earth, from the blood of righteous Abel to the blood of Zechariah, son of Berechiah, whom you murdered between the temple and the altar. </a:t>
            </a:r>
          </a:p>
          <a:p>
            <a:pPr algn="just">
              <a:spcAft>
                <a:spcPts val="600"/>
              </a:spcAft>
            </a:pPr>
            <a:r>
              <a:rPr lang="en-US" sz="2400"/>
              <a:t>Matt. 23:36  Assuredly, I say to you, all these things will come upon this generation. </a:t>
            </a:r>
          </a:p>
          <a:p>
            <a:pPr algn="just">
              <a:spcAft>
                <a:spcPts val="600"/>
              </a:spcAft>
            </a:pPr>
            <a:r>
              <a:rPr lang="en-US" sz="2400"/>
              <a:t>Matt. 23:37  "O Jerusalem, Jerusalem, the one who kills the prophets and stones those who are sent to her! How often I wanted to gather your children together, as a hen gathers her chicks under </a:t>
            </a:r>
            <a:r>
              <a:rPr lang="en-US" sz="2400" i="1"/>
              <a:t>her</a:t>
            </a:r>
            <a:r>
              <a:rPr lang="en-US" sz="2400"/>
              <a:t> wings, but you were not willing! </a:t>
            </a:r>
          </a:p>
          <a:p>
            <a:pPr algn="just">
              <a:spcAft>
                <a:spcPts val="600"/>
              </a:spcAft>
            </a:pPr>
            <a:r>
              <a:rPr lang="en-US" sz="2400"/>
              <a:t>Matt. 23:38  See! Your house is left to you desolate. </a:t>
            </a:r>
            <a:endParaRPr lang="en-US" altLang="en-US" sz="2400">
              <a:solidFill>
                <a:srgbClr val="3399FF"/>
              </a:solidFill>
            </a:endParaRPr>
          </a:p>
        </p:txBody>
      </p:sp>
    </p:spTree>
    <p:extLst>
      <p:ext uri="{BB962C8B-B14F-4D97-AF65-F5344CB8AC3E}">
        <p14:creationId xmlns:p14="http://schemas.microsoft.com/office/powerpoint/2010/main" val="428119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a:extLst>
            <a:ext uri="{FF2B5EF4-FFF2-40B4-BE49-F238E27FC236}">
              <a16:creationId xmlns:a16="http://schemas.microsoft.com/office/drawing/2014/main" id="{4DED9E19-B9CA-7BAF-0EE5-C4855BFCE517}"/>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3F5DEA3-D25C-A86A-86B2-3143958C7811}"/>
              </a:ext>
            </a:extLst>
          </p:cNvPr>
          <p:cNvSpPr>
            <a:spLocks noChangeArrowheads="1"/>
          </p:cNvSpPr>
          <p:nvPr/>
        </p:nvSpPr>
        <p:spPr bwMode="auto">
          <a:xfrm>
            <a:off x="0" y="0"/>
            <a:ext cx="9144000" cy="6858000"/>
          </a:xfrm>
          <a:prstGeom prst="rect">
            <a:avLst/>
          </a:prstGeom>
          <a:solidFill>
            <a:srgbClr val="FFFFCC"/>
          </a:solidFill>
          <a:ln w="152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b="0"/>
          </a:p>
        </p:txBody>
      </p:sp>
      <p:sp>
        <p:nvSpPr>
          <p:cNvPr id="3075" name="Text Box 5">
            <a:extLst>
              <a:ext uri="{FF2B5EF4-FFF2-40B4-BE49-F238E27FC236}">
                <a16:creationId xmlns:a16="http://schemas.microsoft.com/office/drawing/2014/main" id="{F8A8070A-4F96-80CD-4769-ACA963622B6B}"/>
              </a:ext>
            </a:extLst>
          </p:cNvPr>
          <p:cNvSpPr txBox="1">
            <a:spLocks noChangeArrowheads="1"/>
          </p:cNvSpPr>
          <p:nvPr/>
        </p:nvSpPr>
        <p:spPr bwMode="auto">
          <a:xfrm>
            <a:off x="152400" y="-381000"/>
            <a:ext cx="8839200" cy="7199407"/>
          </a:xfrm>
          <a:prstGeom prst="rect">
            <a:avLst/>
          </a:prstGeom>
          <a:noFill/>
          <a:ln>
            <a:noFill/>
          </a:ln>
          <a:effectLst/>
        </p:spPr>
        <p:txBody>
          <a:bodyPr>
            <a:spAutoFit/>
          </a:bodyPr>
          <a:lstStyle>
            <a:lvl1pPr algn="ctr">
              <a:defRPr sz="3200" b="1">
                <a:solidFill>
                  <a:schemeClr val="tx1"/>
                </a:solidFill>
                <a:latin typeface="Arial" panose="020B0604020202020204" pitchFamily="34" charset="0"/>
              </a:defRPr>
            </a:lvl1pPr>
            <a:lvl2pPr marL="742950" indent="-285750" algn="ctr">
              <a:defRPr sz="3200" b="1">
                <a:solidFill>
                  <a:schemeClr val="tx1"/>
                </a:solidFill>
                <a:latin typeface="Arial" panose="020B0604020202020204" pitchFamily="34" charset="0"/>
              </a:defRPr>
            </a:lvl2pPr>
            <a:lvl3pPr marL="1143000" indent="-228600" algn="ctr">
              <a:defRPr sz="3200" b="1">
                <a:solidFill>
                  <a:schemeClr val="tx1"/>
                </a:solidFill>
                <a:latin typeface="Arial" panose="020B0604020202020204" pitchFamily="34" charset="0"/>
              </a:defRPr>
            </a:lvl3pPr>
            <a:lvl4pPr marL="1600200" indent="-228600" algn="ctr">
              <a:defRPr sz="3200" b="1">
                <a:solidFill>
                  <a:schemeClr val="tx1"/>
                </a:solidFill>
                <a:latin typeface="Arial" panose="020B0604020202020204" pitchFamily="34" charset="0"/>
              </a:defRPr>
            </a:lvl4pPr>
            <a:lvl5pPr marL="2057400" indent="-228600" algn="ctr">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50000"/>
              </a:spcBef>
              <a:defRPr/>
            </a:pPr>
            <a:r>
              <a:rPr lang="en-US" altLang="en-US" sz="1050">
                <a:solidFill>
                  <a:srgbClr val="3399FF"/>
                </a:solidFill>
              </a:rPr>
              <a:t> </a:t>
            </a:r>
          </a:p>
          <a:p>
            <a:pPr eaLnBrk="1" hangingPunct="1">
              <a:spcBef>
                <a:spcPct val="50000"/>
              </a:spcBef>
              <a:defRPr/>
            </a:pPr>
            <a:r>
              <a:rPr lang="en-US" altLang="en-US"/>
              <a:t>The Great Revolt (First Jewish-Roman War)</a:t>
            </a:r>
            <a:endParaRPr lang="en-US" altLang="en-US">
              <a:solidFill>
                <a:schemeClr val="accent6"/>
              </a:solidFill>
            </a:endParaRPr>
          </a:p>
          <a:p>
            <a:pPr marL="457200" indent="-457200" algn="just" eaLnBrk="1" hangingPunct="1">
              <a:lnSpc>
                <a:spcPts val="3200"/>
              </a:lnSpc>
              <a:spcBef>
                <a:spcPts val="600"/>
              </a:spcBef>
              <a:buFont typeface="Arial" panose="020B0604020202020204" pitchFamily="34" charset="0"/>
              <a:buChar char="•"/>
              <a:defRPr/>
            </a:pPr>
            <a:r>
              <a:rPr lang="en-US" sz="2800"/>
              <a:t>In A.D. 66 Jews defeated Roman ruler in Jerusalem and set up Jewish government.</a:t>
            </a:r>
          </a:p>
          <a:p>
            <a:pPr marL="457200" indent="-457200" algn="just" eaLnBrk="1" hangingPunct="1">
              <a:lnSpc>
                <a:spcPts val="3200"/>
              </a:lnSpc>
              <a:spcBef>
                <a:spcPts val="600"/>
              </a:spcBef>
              <a:buFont typeface="Arial" panose="020B0604020202020204" pitchFamily="34" charset="0"/>
              <a:buChar char="•"/>
              <a:defRPr/>
            </a:pPr>
            <a:r>
              <a:rPr lang="en-US" sz="2800"/>
              <a:t>Nero decreed the end of Jerusalem and sent Vespasian (and his son, Titus) to bring an end to Judaism.</a:t>
            </a:r>
          </a:p>
          <a:p>
            <a:pPr marL="457200" indent="-457200" algn="just" eaLnBrk="1" hangingPunct="1">
              <a:lnSpc>
                <a:spcPts val="3200"/>
              </a:lnSpc>
              <a:spcBef>
                <a:spcPts val="600"/>
              </a:spcBef>
              <a:buFont typeface="Arial" panose="020B0604020202020204" pitchFamily="34" charset="0"/>
              <a:buChar char="•"/>
              <a:defRPr/>
            </a:pPr>
            <a:r>
              <a:rPr lang="en-US" sz="2800"/>
              <a:t>Nero came to Ptolemais in Galilee from Antioch and began his work.</a:t>
            </a:r>
          </a:p>
          <a:p>
            <a:pPr marL="457200" indent="-457200" algn="just" eaLnBrk="1" hangingPunct="1">
              <a:lnSpc>
                <a:spcPts val="3200"/>
              </a:lnSpc>
              <a:spcBef>
                <a:spcPts val="600"/>
              </a:spcBef>
              <a:buFont typeface="Arial" panose="020B0604020202020204" pitchFamily="34" charset="0"/>
              <a:buChar char="•"/>
              <a:defRPr/>
            </a:pPr>
            <a:r>
              <a:rPr lang="en-US" sz="2800"/>
              <a:t>At the first battle he captured Josephus, a commander of the Jewish army who recorded the details of the end of Jerusalem.</a:t>
            </a:r>
          </a:p>
          <a:p>
            <a:pPr marL="457200" indent="-457200" algn="just" eaLnBrk="1" hangingPunct="1">
              <a:lnSpc>
                <a:spcPts val="3200"/>
              </a:lnSpc>
              <a:spcBef>
                <a:spcPts val="600"/>
              </a:spcBef>
              <a:buFont typeface="Arial" panose="020B0604020202020204" pitchFamily="34" charset="0"/>
              <a:buChar char="•"/>
              <a:defRPr/>
            </a:pPr>
            <a:r>
              <a:rPr lang="en-US" sz="2800"/>
              <a:t>Roman army went from Galilee and besieged and destroyed the city—worst tribulation ever!</a:t>
            </a:r>
          </a:p>
          <a:p>
            <a:pPr marL="457200" indent="-457200" algn="just" eaLnBrk="1" hangingPunct="1">
              <a:lnSpc>
                <a:spcPts val="3200"/>
              </a:lnSpc>
              <a:spcBef>
                <a:spcPts val="600"/>
              </a:spcBef>
              <a:buFont typeface="Arial" panose="020B0604020202020204" pitchFamily="34" charset="0"/>
              <a:buChar char="•"/>
              <a:defRPr/>
            </a:pPr>
            <a:r>
              <a:rPr lang="en-US" sz="2800"/>
              <a:t>From Nero’s decree to the end was forty-two months (1260 days or 3½ years  (cf. Revelation)</a:t>
            </a:r>
            <a:endParaRPr lang="en-US" altLang="en-US">
              <a:solidFill>
                <a:srgbClr val="3399FF"/>
              </a:solidFill>
            </a:endParaRPr>
          </a:p>
        </p:txBody>
      </p:sp>
    </p:spTree>
    <p:extLst>
      <p:ext uri="{BB962C8B-B14F-4D97-AF65-F5344CB8AC3E}">
        <p14:creationId xmlns:p14="http://schemas.microsoft.com/office/powerpoint/2010/main" val="418439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4338" name="Freeform 5">
            <a:extLst>
              <a:ext uri="{FF2B5EF4-FFF2-40B4-BE49-F238E27FC236}">
                <a16:creationId xmlns:a16="http://schemas.microsoft.com/office/drawing/2014/main" id="{95575FE9-AE53-C644-D5C6-FB8C80FC0634}"/>
              </a:ext>
            </a:extLst>
          </p:cNvPr>
          <p:cNvSpPr>
            <a:spLocks/>
          </p:cNvSpPr>
          <p:nvPr/>
        </p:nvSpPr>
        <p:spPr bwMode="auto">
          <a:xfrm>
            <a:off x="2743200" y="-19050"/>
            <a:ext cx="3429000" cy="2990850"/>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Freeform 9">
            <a:extLst>
              <a:ext uri="{FF2B5EF4-FFF2-40B4-BE49-F238E27FC236}">
                <a16:creationId xmlns:a16="http://schemas.microsoft.com/office/drawing/2014/main" id="{02C1F9A4-32A2-8B4A-8A1B-0D6D4C89D02A}"/>
              </a:ext>
            </a:extLst>
          </p:cNvPr>
          <p:cNvSpPr>
            <a:spLocks/>
          </p:cNvSpPr>
          <p:nvPr/>
        </p:nvSpPr>
        <p:spPr bwMode="auto">
          <a:xfrm>
            <a:off x="-14288" y="511175"/>
            <a:ext cx="9259888" cy="64389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Freeform 13">
            <a:extLst>
              <a:ext uri="{FF2B5EF4-FFF2-40B4-BE49-F238E27FC236}">
                <a16:creationId xmlns:a16="http://schemas.microsoft.com/office/drawing/2014/main" id="{79D17747-E98E-8CBF-83BF-887EE80F58C2}"/>
              </a:ext>
            </a:extLst>
          </p:cNvPr>
          <p:cNvSpPr>
            <a:spLocks/>
          </p:cNvSpPr>
          <p:nvPr/>
        </p:nvSpPr>
        <p:spPr bwMode="auto">
          <a:xfrm>
            <a:off x="976313" y="-117475"/>
            <a:ext cx="2147887" cy="2105025"/>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Freeform 15">
            <a:extLst>
              <a:ext uri="{FF2B5EF4-FFF2-40B4-BE49-F238E27FC236}">
                <a16:creationId xmlns:a16="http://schemas.microsoft.com/office/drawing/2014/main" id="{ACB865B0-C5D8-704D-FCA0-D971DA34F889}"/>
              </a:ext>
            </a:extLst>
          </p:cNvPr>
          <p:cNvSpPr>
            <a:spLocks/>
          </p:cNvSpPr>
          <p:nvPr/>
        </p:nvSpPr>
        <p:spPr bwMode="auto">
          <a:xfrm>
            <a:off x="7023100" y="3063875"/>
            <a:ext cx="682625" cy="517525"/>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Freeform 16">
            <a:extLst>
              <a:ext uri="{FF2B5EF4-FFF2-40B4-BE49-F238E27FC236}">
                <a16:creationId xmlns:a16="http://schemas.microsoft.com/office/drawing/2014/main" id="{C5EE880E-50F1-4DC8-9473-FEFBA1CD36D4}"/>
              </a:ext>
            </a:extLst>
          </p:cNvPr>
          <p:cNvSpPr>
            <a:spLocks/>
          </p:cNvSpPr>
          <p:nvPr/>
        </p:nvSpPr>
        <p:spPr bwMode="auto">
          <a:xfrm>
            <a:off x="4419600" y="3236913"/>
            <a:ext cx="893763" cy="309562"/>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Freeform 17">
            <a:extLst>
              <a:ext uri="{FF2B5EF4-FFF2-40B4-BE49-F238E27FC236}">
                <a16:creationId xmlns:a16="http://schemas.microsoft.com/office/drawing/2014/main" id="{9E630BC1-E3DF-71EF-DE3A-D5C832133C83}"/>
              </a:ext>
            </a:extLst>
          </p:cNvPr>
          <p:cNvSpPr>
            <a:spLocks/>
          </p:cNvSpPr>
          <p:nvPr/>
        </p:nvSpPr>
        <p:spPr bwMode="auto">
          <a:xfrm>
            <a:off x="5389563" y="3306763"/>
            <a:ext cx="103187" cy="77787"/>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Freeform 18">
            <a:extLst>
              <a:ext uri="{FF2B5EF4-FFF2-40B4-BE49-F238E27FC236}">
                <a16:creationId xmlns:a16="http://schemas.microsoft.com/office/drawing/2014/main" id="{884608F0-7CED-A209-BA8B-29843BC467B0}"/>
              </a:ext>
            </a:extLst>
          </p:cNvPr>
          <p:cNvSpPr>
            <a:spLocks/>
          </p:cNvSpPr>
          <p:nvPr/>
        </p:nvSpPr>
        <p:spPr bwMode="auto">
          <a:xfrm>
            <a:off x="5497513" y="3175000"/>
            <a:ext cx="98425" cy="179388"/>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Freeform 19">
            <a:extLst>
              <a:ext uri="{FF2B5EF4-FFF2-40B4-BE49-F238E27FC236}">
                <a16:creationId xmlns:a16="http://schemas.microsoft.com/office/drawing/2014/main" id="{6EADA02D-1136-25DE-C01C-5F40BE189B17}"/>
              </a:ext>
            </a:extLst>
          </p:cNvPr>
          <p:cNvSpPr>
            <a:spLocks/>
          </p:cNvSpPr>
          <p:nvPr/>
        </p:nvSpPr>
        <p:spPr bwMode="auto">
          <a:xfrm>
            <a:off x="5638800" y="2949575"/>
            <a:ext cx="166688" cy="230188"/>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Freeform 20">
            <a:extLst>
              <a:ext uri="{FF2B5EF4-FFF2-40B4-BE49-F238E27FC236}">
                <a16:creationId xmlns:a16="http://schemas.microsoft.com/office/drawing/2014/main" id="{80A2F7DE-3FEA-91B2-2AB3-0C84397D64CC}"/>
              </a:ext>
            </a:extLst>
          </p:cNvPr>
          <p:cNvSpPr>
            <a:spLocks/>
          </p:cNvSpPr>
          <p:nvPr/>
        </p:nvSpPr>
        <p:spPr bwMode="auto">
          <a:xfrm>
            <a:off x="5048250" y="2032000"/>
            <a:ext cx="112713" cy="252413"/>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Freeform 21">
            <a:extLst>
              <a:ext uri="{FF2B5EF4-FFF2-40B4-BE49-F238E27FC236}">
                <a16:creationId xmlns:a16="http://schemas.microsoft.com/office/drawing/2014/main" id="{369B8892-5CFD-BE59-33F1-7A20AC2FD3F7}"/>
              </a:ext>
            </a:extLst>
          </p:cNvPr>
          <p:cNvSpPr>
            <a:spLocks/>
          </p:cNvSpPr>
          <p:nvPr/>
        </p:nvSpPr>
        <p:spPr bwMode="auto">
          <a:xfrm>
            <a:off x="5181600" y="2438400"/>
            <a:ext cx="228600" cy="147638"/>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Freeform 22">
            <a:extLst>
              <a:ext uri="{FF2B5EF4-FFF2-40B4-BE49-F238E27FC236}">
                <a16:creationId xmlns:a16="http://schemas.microsoft.com/office/drawing/2014/main" id="{E40C3AA6-A799-0DD9-5914-F8E1D928B40C}"/>
              </a:ext>
            </a:extLst>
          </p:cNvPr>
          <p:cNvSpPr>
            <a:spLocks/>
          </p:cNvSpPr>
          <p:nvPr/>
        </p:nvSpPr>
        <p:spPr bwMode="auto">
          <a:xfrm>
            <a:off x="5029200" y="2590800"/>
            <a:ext cx="76200" cy="152400"/>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Freeform 23">
            <a:extLst>
              <a:ext uri="{FF2B5EF4-FFF2-40B4-BE49-F238E27FC236}">
                <a16:creationId xmlns:a16="http://schemas.microsoft.com/office/drawing/2014/main" id="{C41D3AE0-906E-AF02-2860-F1BA7BBA65CD}"/>
              </a:ext>
            </a:extLst>
          </p:cNvPr>
          <p:cNvSpPr>
            <a:spLocks/>
          </p:cNvSpPr>
          <p:nvPr/>
        </p:nvSpPr>
        <p:spPr bwMode="auto">
          <a:xfrm>
            <a:off x="5191125" y="2836863"/>
            <a:ext cx="77788" cy="9525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Freeform 24">
            <a:extLst>
              <a:ext uri="{FF2B5EF4-FFF2-40B4-BE49-F238E27FC236}">
                <a16:creationId xmlns:a16="http://schemas.microsoft.com/office/drawing/2014/main" id="{7FD78B21-5054-5696-A1E9-D5F8E321F6D1}"/>
              </a:ext>
            </a:extLst>
          </p:cNvPr>
          <p:cNvSpPr>
            <a:spLocks/>
          </p:cNvSpPr>
          <p:nvPr/>
        </p:nvSpPr>
        <p:spPr bwMode="auto">
          <a:xfrm>
            <a:off x="4641850" y="2362200"/>
            <a:ext cx="74613" cy="77788"/>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Freeform 25">
            <a:extLst>
              <a:ext uri="{FF2B5EF4-FFF2-40B4-BE49-F238E27FC236}">
                <a16:creationId xmlns:a16="http://schemas.microsoft.com/office/drawing/2014/main" id="{F55E9531-2EF1-4CA9-7BDC-A10B0AC287CF}"/>
              </a:ext>
            </a:extLst>
          </p:cNvPr>
          <p:cNvSpPr>
            <a:spLocks/>
          </p:cNvSpPr>
          <p:nvPr/>
        </p:nvSpPr>
        <p:spPr bwMode="auto">
          <a:xfrm>
            <a:off x="4724400" y="2286000"/>
            <a:ext cx="76200" cy="76200"/>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Freeform 26">
            <a:extLst>
              <a:ext uri="{FF2B5EF4-FFF2-40B4-BE49-F238E27FC236}">
                <a16:creationId xmlns:a16="http://schemas.microsoft.com/office/drawing/2014/main" id="{F55BC554-7947-1358-8279-BDA4C4D72CA2}"/>
              </a:ext>
            </a:extLst>
          </p:cNvPr>
          <p:cNvSpPr>
            <a:spLocks/>
          </p:cNvSpPr>
          <p:nvPr/>
        </p:nvSpPr>
        <p:spPr bwMode="auto">
          <a:xfrm>
            <a:off x="4800600" y="2362200"/>
            <a:ext cx="76200" cy="76200"/>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Freeform 27">
            <a:extLst>
              <a:ext uri="{FF2B5EF4-FFF2-40B4-BE49-F238E27FC236}">
                <a16:creationId xmlns:a16="http://schemas.microsoft.com/office/drawing/2014/main" id="{B05B467F-5182-B737-6664-F796CCB5D3A9}"/>
              </a:ext>
            </a:extLst>
          </p:cNvPr>
          <p:cNvSpPr>
            <a:spLocks/>
          </p:cNvSpPr>
          <p:nvPr/>
        </p:nvSpPr>
        <p:spPr bwMode="auto">
          <a:xfrm>
            <a:off x="4876800" y="2286000"/>
            <a:ext cx="76200" cy="76200"/>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Freeform 28">
            <a:extLst>
              <a:ext uri="{FF2B5EF4-FFF2-40B4-BE49-F238E27FC236}">
                <a16:creationId xmlns:a16="http://schemas.microsoft.com/office/drawing/2014/main" id="{968C09EA-2501-7ADC-A668-74B28B439323}"/>
              </a:ext>
            </a:extLst>
          </p:cNvPr>
          <p:cNvSpPr>
            <a:spLocks/>
          </p:cNvSpPr>
          <p:nvPr/>
        </p:nvSpPr>
        <p:spPr bwMode="auto">
          <a:xfrm>
            <a:off x="5029200" y="2514600"/>
            <a:ext cx="122238" cy="841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Freeform 29">
            <a:extLst>
              <a:ext uri="{FF2B5EF4-FFF2-40B4-BE49-F238E27FC236}">
                <a16:creationId xmlns:a16="http://schemas.microsoft.com/office/drawing/2014/main" id="{9C456727-5CD8-AB66-5A64-AE3337339EA0}"/>
              </a:ext>
            </a:extLst>
          </p:cNvPr>
          <p:cNvSpPr>
            <a:spLocks/>
          </p:cNvSpPr>
          <p:nvPr/>
        </p:nvSpPr>
        <p:spPr bwMode="auto">
          <a:xfrm>
            <a:off x="4724400" y="2590800"/>
            <a:ext cx="68263" cy="109538"/>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Freeform 30">
            <a:extLst>
              <a:ext uri="{FF2B5EF4-FFF2-40B4-BE49-F238E27FC236}">
                <a16:creationId xmlns:a16="http://schemas.microsoft.com/office/drawing/2014/main" id="{EB01EA6D-BBBA-9C7D-9185-FA05A8FD6144}"/>
              </a:ext>
            </a:extLst>
          </p:cNvPr>
          <p:cNvSpPr>
            <a:spLocks/>
          </p:cNvSpPr>
          <p:nvPr/>
        </p:nvSpPr>
        <p:spPr bwMode="auto">
          <a:xfrm>
            <a:off x="4640263" y="2590800"/>
            <a:ext cx="84137" cy="90488"/>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Freeform 31">
            <a:extLst>
              <a:ext uri="{FF2B5EF4-FFF2-40B4-BE49-F238E27FC236}">
                <a16:creationId xmlns:a16="http://schemas.microsoft.com/office/drawing/2014/main" id="{1D33A981-598D-46D2-6052-6F5488525DF3}"/>
              </a:ext>
            </a:extLst>
          </p:cNvPr>
          <p:cNvSpPr>
            <a:spLocks/>
          </p:cNvSpPr>
          <p:nvPr/>
        </p:nvSpPr>
        <p:spPr bwMode="auto">
          <a:xfrm>
            <a:off x="4724400" y="2438400"/>
            <a:ext cx="76200" cy="87313"/>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Freeform 32">
            <a:extLst>
              <a:ext uri="{FF2B5EF4-FFF2-40B4-BE49-F238E27FC236}">
                <a16:creationId xmlns:a16="http://schemas.microsoft.com/office/drawing/2014/main" id="{7A38409F-8424-F895-7108-D3DE704E802B}"/>
              </a:ext>
            </a:extLst>
          </p:cNvPr>
          <p:cNvSpPr>
            <a:spLocks/>
          </p:cNvSpPr>
          <p:nvPr/>
        </p:nvSpPr>
        <p:spPr bwMode="auto">
          <a:xfrm>
            <a:off x="5062538" y="1770063"/>
            <a:ext cx="200025" cy="192087"/>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Freeform 33">
            <a:extLst>
              <a:ext uri="{FF2B5EF4-FFF2-40B4-BE49-F238E27FC236}">
                <a16:creationId xmlns:a16="http://schemas.microsoft.com/office/drawing/2014/main" id="{F6FF59F1-A842-FDE7-5008-BACF75019C59}"/>
              </a:ext>
            </a:extLst>
          </p:cNvPr>
          <p:cNvSpPr>
            <a:spLocks/>
          </p:cNvSpPr>
          <p:nvPr/>
        </p:nvSpPr>
        <p:spPr bwMode="auto">
          <a:xfrm>
            <a:off x="5048250" y="1555750"/>
            <a:ext cx="82550" cy="109538"/>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Freeform 43">
            <a:extLst>
              <a:ext uri="{FF2B5EF4-FFF2-40B4-BE49-F238E27FC236}">
                <a16:creationId xmlns:a16="http://schemas.microsoft.com/office/drawing/2014/main" id="{ABD7872E-7687-2AFD-8780-1B43F77C2B55}"/>
              </a:ext>
            </a:extLst>
          </p:cNvPr>
          <p:cNvSpPr>
            <a:spLocks/>
          </p:cNvSpPr>
          <p:nvPr/>
        </p:nvSpPr>
        <p:spPr bwMode="auto">
          <a:xfrm>
            <a:off x="5105400" y="1219200"/>
            <a:ext cx="88900" cy="93663"/>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Freeform 44">
            <a:extLst>
              <a:ext uri="{FF2B5EF4-FFF2-40B4-BE49-F238E27FC236}">
                <a16:creationId xmlns:a16="http://schemas.microsoft.com/office/drawing/2014/main" id="{2BCF6FF5-CE68-07FF-8E2B-17F710690799}"/>
              </a:ext>
            </a:extLst>
          </p:cNvPr>
          <p:cNvSpPr>
            <a:spLocks/>
          </p:cNvSpPr>
          <p:nvPr/>
        </p:nvSpPr>
        <p:spPr bwMode="auto">
          <a:xfrm>
            <a:off x="4921250" y="1325563"/>
            <a:ext cx="153988" cy="128587"/>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Freeform 45">
            <a:extLst>
              <a:ext uri="{FF2B5EF4-FFF2-40B4-BE49-F238E27FC236}">
                <a16:creationId xmlns:a16="http://schemas.microsoft.com/office/drawing/2014/main" id="{87840270-59CD-4DC1-89B1-25B433CCE1EE}"/>
              </a:ext>
            </a:extLst>
          </p:cNvPr>
          <p:cNvSpPr>
            <a:spLocks/>
          </p:cNvSpPr>
          <p:nvPr/>
        </p:nvSpPr>
        <p:spPr bwMode="auto">
          <a:xfrm>
            <a:off x="5029200" y="1066800"/>
            <a:ext cx="95250" cy="85725"/>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Freeform 46">
            <a:extLst>
              <a:ext uri="{FF2B5EF4-FFF2-40B4-BE49-F238E27FC236}">
                <a16:creationId xmlns:a16="http://schemas.microsoft.com/office/drawing/2014/main" id="{4B472CD6-224D-076C-3DE0-0A51899AE95D}"/>
              </a:ext>
            </a:extLst>
          </p:cNvPr>
          <p:cNvSpPr>
            <a:spLocks/>
          </p:cNvSpPr>
          <p:nvPr/>
        </p:nvSpPr>
        <p:spPr bwMode="auto">
          <a:xfrm>
            <a:off x="4800600" y="990600"/>
            <a:ext cx="100013" cy="112713"/>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Freeform 47">
            <a:extLst>
              <a:ext uri="{FF2B5EF4-FFF2-40B4-BE49-F238E27FC236}">
                <a16:creationId xmlns:a16="http://schemas.microsoft.com/office/drawing/2014/main" id="{2AECE447-0FE7-F1F1-C0F8-79F085FEE519}"/>
              </a:ext>
            </a:extLst>
          </p:cNvPr>
          <p:cNvSpPr>
            <a:spLocks/>
          </p:cNvSpPr>
          <p:nvPr/>
        </p:nvSpPr>
        <p:spPr bwMode="auto">
          <a:xfrm>
            <a:off x="4346575" y="1752600"/>
            <a:ext cx="515938" cy="409575"/>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Freeform 48">
            <a:extLst>
              <a:ext uri="{FF2B5EF4-FFF2-40B4-BE49-F238E27FC236}">
                <a16:creationId xmlns:a16="http://schemas.microsoft.com/office/drawing/2014/main" id="{7CCD9362-E42C-0D67-0382-CEE367102109}"/>
              </a:ext>
            </a:extLst>
          </p:cNvPr>
          <p:cNvSpPr>
            <a:spLocks/>
          </p:cNvSpPr>
          <p:nvPr/>
        </p:nvSpPr>
        <p:spPr bwMode="auto">
          <a:xfrm>
            <a:off x="3619500" y="1812925"/>
            <a:ext cx="88900" cy="141288"/>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Freeform 49">
            <a:extLst>
              <a:ext uri="{FF2B5EF4-FFF2-40B4-BE49-F238E27FC236}">
                <a16:creationId xmlns:a16="http://schemas.microsoft.com/office/drawing/2014/main" id="{CF343135-8763-FF9C-E254-1BB4BC9815BE}"/>
              </a:ext>
            </a:extLst>
          </p:cNvPr>
          <p:cNvSpPr>
            <a:spLocks/>
          </p:cNvSpPr>
          <p:nvPr/>
        </p:nvSpPr>
        <p:spPr bwMode="auto">
          <a:xfrm>
            <a:off x="3536950" y="2006600"/>
            <a:ext cx="215900" cy="155575"/>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Freeform 50">
            <a:extLst>
              <a:ext uri="{FF2B5EF4-FFF2-40B4-BE49-F238E27FC236}">
                <a16:creationId xmlns:a16="http://schemas.microsoft.com/office/drawing/2014/main" id="{C2B32B44-4350-A5A9-3650-50826A5FF2F4}"/>
              </a:ext>
            </a:extLst>
          </p:cNvPr>
          <p:cNvSpPr>
            <a:spLocks/>
          </p:cNvSpPr>
          <p:nvPr/>
        </p:nvSpPr>
        <p:spPr bwMode="auto">
          <a:xfrm>
            <a:off x="3665538" y="2187575"/>
            <a:ext cx="107950" cy="115888"/>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Freeform 51">
            <a:extLst>
              <a:ext uri="{FF2B5EF4-FFF2-40B4-BE49-F238E27FC236}">
                <a16:creationId xmlns:a16="http://schemas.microsoft.com/office/drawing/2014/main" id="{60568178-14B7-04CC-4E74-B6888C7E554F}"/>
              </a:ext>
            </a:extLst>
          </p:cNvPr>
          <p:cNvSpPr>
            <a:spLocks/>
          </p:cNvSpPr>
          <p:nvPr/>
        </p:nvSpPr>
        <p:spPr bwMode="auto">
          <a:xfrm>
            <a:off x="5119688" y="1379538"/>
            <a:ext cx="63500" cy="9525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Freeform 52">
            <a:extLst>
              <a:ext uri="{FF2B5EF4-FFF2-40B4-BE49-F238E27FC236}">
                <a16:creationId xmlns:a16="http://schemas.microsoft.com/office/drawing/2014/main" id="{A86B347D-5080-F132-C9F4-D304F706A449}"/>
              </a:ext>
            </a:extLst>
          </p:cNvPr>
          <p:cNvSpPr>
            <a:spLocks/>
          </p:cNvSpPr>
          <p:nvPr/>
        </p:nvSpPr>
        <p:spPr bwMode="auto">
          <a:xfrm>
            <a:off x="4799013" y="2201863"/>
            <a:ext cx="74612" cy="7461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Freeform 67">
            <a:extLst>
              <a:ext uri="{FF2B5EF4-FFF2-40B4-BE49-F238E27FC236}">
                <a16:creationId xmlns:a16="http://schemas.microsoft.com/office/drawing/2014/main" id="{9612A07F-2909-F9B6-D1EE-B1CA7167B68F}"/>
              </a:ext>
            </a:extLst>
          </p:cNvPr>
          <p:cNvSpPr>
            <a:spLocks/>
          </p:cNvSpPr>
          <p:nvPr/>
        </p:nvSpPr>
        <p:spPr bwMode="auto">
          <a:xfrm>
            <a:off x="1277938" y="1773238"/>
            <a:ext cx="936625" cy="693737"/>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Freeform 68">
            <a:extLst>
              <a:ext uri="{FF2B5EF4-FFF2-40B4-BE49-F238E27FC236}">
                <a16:creationId xmlns:a16="http://schemas.microsoft.com/office/drawing/2014/main" id="{08B035EF-C161-48DF-3888-C5A1FE224D98}"/>
              </a:ext>
            </a:extLst>
          </p:cNvPr>
          <p:cNvSpPr>
            <a:spLocks/>
          </p:cNvSpPr>
          <p:nvPr/>
        </p:nvSpPr>
        <p:spPr bwMode="auto">
          <a:xfrm>
            <a:off x="1282700" y="1735138"/>
            <a:ext cx="68263" cy="57150"/>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Freeform 69">
            <a:extLst>
              <a:ext uri="{FF2B5EF4-FFF2-40B4-BE49-F238E27FC236}">
                <a16:creationId xmlns:a16="http://schemas.microsoft.com/office/drawing/2014/main" id="{922DEEBD-414C-4619-0927-74A6729031EC}"/>
              </a:ext>
            </a:extLst>
          </p:cNvPr>
          <p:cNvSpPr>
            <a:spLocks/>
          </p:cNvSpPr>
          <p:nvPr/>
        </p:nvSpPr>
        <p:spPr bwMode="auto">
          <a:xfrm>
            <a:off x="1143000" y="2212975"/>
            <a:ext cx="88900" cy="107950"/>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Freeform 70">
            <a:extLst>
              <a:ext uri="{FF2B5EF4-FFF2-40B4-BE49-F238E27FC236}">
                <a16:creationId xmlns:a16="http://schemas.microsoft.com/office/drawing/2014/main" id="{C23DC8CF-6F59-C1B1-5E07-A43F8E193F99}"/>
              </a:ext>
            </a:extLst>
          </p:cNvPr>
          <p:cNvSpPr>
            <a:spLocks/>
          </p:cNvSpPr>
          <p:nvPr/>
        </p:nvSpPr>
        <p:spPr bwMode="auto">
          <a:xfrm>
            <a:off x="1836738" y="1644650"/>
            <a:ext cx="60325" cy="61913"/>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Freeform 71">
            <a:extLst>
              <a:ext uri="{FF2B5EF4-FFF2-40B4-BE49-F238E27FC236}">
                <a16:creationId xmlns:a16="http://schemas.microsoft.com/office/drawing/2014/main" id="{9978BDCD-3F6C-EB21-B161-1E046551070E}"/>
              </a:ext>
            </a:extLst>
          </p:cNvPr>
          <p:cNvSpPr>
            <a:spLocks/>
          </p:cNvSpPr>
          <p:nvPr/>
        </p:nvSpPr>
        <p:spPr bwMode="auto">
          <a:xfrm>
            <a:off x="2062163" y="1500188"/>
            <a:ext cx="77787" cy="76200"/>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Freeform 72">
            <a:extLst>
              <a:ext uri="{FF2B5EF4-FFF2-40B4-BE49-F238E27FC236}">
                <a16:creationId xmlns:a16="http://schemas.microsoft.com/office/drawing/2014/main" id="{F00C49C8-D293-D8E6-2D4A-8F1BE6B04227}"/>
              </a:ext>
            </a:extLst>
          </p:cNvPr>
          <p:cNvSpPr>
            <a:spLocks/>
          </p:cNvSpPr>
          <p:nvPr/>
        </p:nvSpPr>
        <p:spPr bwMode="auto">
          <a:xfrm>
            <a:off x="2073275" y="1614488"/>
            <a:ext cx="69850" cy="80962"/>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Freeform 73">
            <a:extLst>
              <a:ext uri="{FF2B5EF4-FFF2-40B4-BE49-F238E27FC236}">
                <a16:creationId xmlns:a16="http://schemas.microsoft.com/office/drawing/2014/main" id="{CA4FB025-6331-1E70-10AD-395D9C150187}"/>
              </a:ext>
            </a:extLst>
          </p:cNvPr>
          <p:cNvSpPr>
            <a:spLocks/>
          </p:cNvSpPr>
          <p:nvPr/>
        </p:nvSpPr>
        <p:spPr bwMode="auto">
          <a:xfrm>
            <a:off x="2032000" y="1738313"/>
            <a:ext cx="60325" cy="60325"/>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7" name="Freeform 74">
            <a:extLst>
              <a:ext uri="{FF2B5EF4-FFF2-40B4-BE49-F238E27FC236}">
                <a16:creationId xmlns:a16="http://schemas.microsoft.com/office/drawing/2014/main" id="{E8C5C1BC-B87C-2482-E4BA-BA7EDB1C5AF4}"/>
              </a:ext>
            </a:extLst>
          </p:cNvPr>
          <p:cNvSpPr>
            <a:spLocks/>
          </p:cNvSpPr>
          <p:nvPr/>
        </p:nvSpPr>
        <p:spPr bwMode="auto">
          <a:xfrm>
            <a:off x="1187450" y="1695450"/>
            <a:ext cx="50800" cy="60325"/>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Freeform 75">
            <a:extLst>
              <a:ext uri="{FF2B5EF4-FFF2-40B4-BE49-F238E27FC236}">
                <a16:creationId xmlns:a16="http://schemas.microsoft.com/office/drawing/2014/main" id="{5AEF6870-AEDA-6D47-CFA2-2807C19DF4E1}"/>
              </a:ext>
            </a:extLst>
          </p:cNvPr>
          <p:cNvSpPr>
            <a:spLocks/>
          </p:cNvSpPr>
          <p:nvPr/>
        </p:nvSpPr>
        <p:spPr bwMode="auto">
          <a:xfrm>
            <a:off x="1331913" y="2543175"/>
            <a:ext cx="66675" cy="5238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9" name="Freeform 76">
            <a:extLst>
              <a:ext uri="{FF2B5EF4-FFF2-40B4-BE49-F238E27FC236}">
                <a16:creationId xmlns:a16="http://schemas.microsoft.com/office/drawing/2014/main" id="{4126362B-7779-E773-47DA-387E606759CA}"/>
              </a:ext>
            </a:extLst>
          </p:cNvPr>
          <p:cNvSpPr>
            <a:spLocks/>
          </p:cNvSpPr>
          <p:nvPr/>
        </p:nvSpPr>
        <p:spPr bwMode="auto">
          <a:xfrm>
            <a:off x="1697038" y="2606675"/>
            <a:ext cx="57150" cy="60325"/>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0" name="Freeform 77">
            <a:extLst>
              <a:ext uri="{FF2B5EF4-FFF2-40B4-BE49-F238E27FC236}">
                <a16:creationId xmlns:a16="http://schemas.microsoft.com/office/drawing/2014/main" id="{653E1DDA-06C2-7436-27B8-C315CA952FB8}"/>
              </a:ext>
            </a:extLst>
          </p:cNvPr>
          <p:cNvSpPr>
            <a:spLocks/>
          </p:cNvSpPr>
          <p:nvPr/>
        </p:nvSpPr>
        <p:spPr bwMode="auto">
          <a:xfrm>
            <a:off x="1751013" y="2628900"/>
            <a:ext cx="134937" cy="100013"/>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1" name="Rectangle 78">
            <a:extLst>
              <a:ext uri="{FF2B5EF4-FFF2-40B4-BE49-F238E27FC236}">
                <a16:creationId xmlns:a16="http://schemas.microsoft.com/office/drawing/2014/main" id="{9A72C1A0-7930-EC31-9F2A-73C2D7545622}"/>
              </a:ext>
            </a:extLst>
          </p:cNvPr>
          <p:cNvSpPr>
            <a:spLocks noChangeArrowheads="1"/>
          </p:cNvSpPr>
          <p:nvPr/>
        </p:nvSpPr>
        <p:spPr bwMode="auto">
          <a:xfrm>
            <a:off x="0" y="0"/>
            <a:ext cx="9144000" cy="6858000"/>
          </a:xfrm>
          <a:prstGeom prst="rect">
            <a:avLst/>
          </a:prstGeom>
          <a:noFill/>
          <a:ln w="127000">
            <a:solidFill>
              <a:srgbClr val="CC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14383" name="TextBox 2">
            <a:extLst>
              <a:ext uri="{FF2B5EF4-FFF2-40B4-BE49-F238E27FC236}">
                <a16:creationId xmlns:a16="http://schemas.microsoft.com/office/drawing/2014/main" id="{D9B4C2CC-7582-A217-30F6-2970E0A42A82}"/>
              </a:ext>
            </a:extLst>
          </p:cNvPr>
          <p:cNvSpPr txBox="1">
            <a:spLocks noChangeArrowheads="1"/>
          </p:cNvSpPr>
          <p:nvPr/>
        </p:nvSpPr>
        <p:spPr bwMode="auto">
          <a:xfrm>
            <a:off x="7705725" y="3203575"/>
            <a:ext cx="981075" cy="1920875"/>
          </a:xfrm>
          <a:prstGeom prst="rect">
            <a:avLst/>
          </a:prstGeom>
          <a:noFill/>
          <a:ln w="762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a:latin typeface="Arial" panose="020B0604020202020204" pitchFamily="34" charset="0"/>
            </a:endParaRPr>
          </a:p>
        </p:txBody>
      </p:sp>
      <p:sp>
        <p:nvSpPr>
          <p:cNvPr id="14384" name="Arrow: Down 2">
            <a:extLst>
              <a:ext uri="{FF2B5EF4-FFF2-40B4-BE49-F238E27FC236}">
                <a16:creationId xmlns:a16="http://schemas.microsoft.com/office/drawing/2014/main" id="{2CA717B0-385F-2B1A-9036-EBB8F6D2FD48}"/>
              </a:ext>
            </a:extLst>
          </p:cNvPr>
          <p:cNvSpPr>
            <a:spLocks noChangeArrowheads="1"/>
          </p:cNvSpPr>
          <p:nvPr/>
        </p:nvSpPr>
        <p:spPr bwMode="auto">
          <a:xfrm rot="-9090432">
            <a:off x="7880350" y="2601913"/>
            <a:ext cx="150813" cy="576262"/>
          </a:xfrm>
          <a:prstGeom prst="downArrow">
            <a:avLst>
              <a:gd name="adj1" fmla="val 50000"/>
              <a:gd name="adj2" fmla="val 49691"/>
            </a:avLst>
          </a:prstGeom>
          <a:solidFill>
            <a:srgbClr val="FF0000"/>
          </a:solidFill>
          <a:ln w="12700" algn="ctr">
            <a:solidFill>
              <a:srgbClr val="CC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
        <p:nvSpPr>
          <p:cNvPr id="3" name="TextBox 2">
            <a:extLst>
              <a:ext uri="{FF2B5EF4-FFF2-40B4-BE49-F238E27FC236}">
                <a16:creationId xmlns:a16="http://schemas.microsoft.com/office/drawing/2014/main" id="{B55EC0A5-B24D-0EE9-0572-61AB809737C4}"/>
              </a:ext>
            </a:extLst>
          </p:cNvPr>
          <p:cNvSpPr txBox="1"/>
          <p:nvPr/>
        </p:nvSpPr>
        <p:spPr>
          <a:xfrm>
            <a:off x="5181600" y="-117475"/>
            <a:ext cx="4386263" cy="7204075"/>
          </a:xfrm>
          <a:prstGeom prst="rect">
            <a:avLst/>
          </a:prstGeom>
          <a:solidFill>
            <a:schemeClr val="accent4">
              <a:lumMod val="95000"/>
              <a:lumOff val="5000"/>
            </a:schemeClr>
          </a:solidFill>
        </p:spPr>
        <p:txBody>
          <a:bodyPr>
            <a:spAutoFit/>
          </a:bodyPr>
          <a:lstStyle/>
          <a:p>
            <a:pPr>
              <a:defRPr/>
            </a:pPr>
            <a:endParaRPr lang="en-US"/>
          </a:p>
        </p:txBody>
      </p:sp>
      <p:sp>
        <p:nvSpPr>
          <p:cNvPr id="14387" name="TextBox 3">
            <a:extLst>
              <a:ext uri="{FF2B5EF4-FFF2-40B4-BE49-F238E27FC236}">
                <a16:creationId xmlns:a16="http://schemas.microsoft.com/office/drawing/2014/main" id="{A52FD63D-6054-FCF7-887C-99460C213C01}"/>
              </a:ext>
            </a:extLst>
          </p:cNvPr>
          <p:cNvSpPr txBox="1">
            <a:spLocks noChangeArrowheads="1"/>
          </p:cNvSpPr>
          <p:nvPr/>
        </p:nvSpPr>
        <p:spPr bwMode="auto">
          <a:xfrm>
            <a:off x="5240338" y="990600"/>
            <a:ext cx="39544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chemeClr val="bg1"/>
                </a:solidFill>
                <a:latin typeface="Arial" panose="020B0604020202020204" pitchFamily="34" charset="0"/>
              </a:rPr>
              <a:t>Roman Army</a:t>
            </a:r>
          </a:p>
          <a:p>
            <a:pPr algn="ctr">
              <a:spcBef>
                <a:spcPct val="0"/>
              </a:spcBef>
              <a:buFontTx/>
              <a:buNone/>
            </a:pPr>
            <a:r>
              <a:rPr lang="en-US" altLang="en-US">
                <a:solidFill>
                  <a:schemeClr val="bg1"/>
                </a:solidFill>
                <a:latin typeface="Arial" panose="020B0604020202020204" pitchFamily="34" charset="0"/>
              </a:rPr>
              <a:t>of Vespasian</a:t>
            </a:r>
          </a:p>
          <a:p>
            <a:pPr algn="ctr">
              <a:spcBef>
                <a:spcPct val="0"/>
              </a:spcBef>
              <a:buFontTx/>
              <a:buNone/>
            </a:pPr>
            <a:endParaRPr lang="en-US" altLang="en-US">
              <a:solidFill>
                <a:schemeClr val="bg1"/>
              </a:solidFill>
              <a:latin typeface="Arial" panose="020B0604020202020204" pitchFamily="34" charset="0"/>
            </a:endParaRPr>
          </a:p>
          <a:p>
            <a:pPr algn="ctr">
              <a:spcBef>
                <a:spcPct val="0"/>
              </a:spcBef>
              <a:buFontTx/>
              <a:buNone/>
            </a:pPr>
            <a:r>
              <a:rPr lang="en-US" altLang="en-US">
                <a:solidFill>
                  <a:schemeClr val="bg1"/>
                </a:solidFill>
                <a:latin typeface="Arial" panose="020B0604020202020204" pitchFamily="34" charset="0"/>
              </a:rPr>
              <a:t>From Ptolemais to Galilee to Jerusalem</a:t>
            </a:r>
          </a:p>
        </p:txBody>
      </p:sp>
      <p:pic>
        <p:nvPicPr>
          <p:cNvPr id="14389" name="Picture 53" descr="Map of Palestine circa 1st century A.D Stock Photo - Alamy">
            <a:extLst>
              <a:ext uri="{FF2B5EF4-FFF2-40B4-BE49-F238E27FC236}">
                <a16:creationId xmlns:a16="http://schemas.microsoft.com/office/drawing/2014/main" id="{34DC555A-74A5-65A1-6BC6-E17AEA508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0"/>
            <a:ext cx="50720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a:extLst>
            <a:ext uri="{FF2B5EF4-FFF2-40B4-BE49-F238E27FC236}">
              <a16:creationId xmlns:a16="http://schemas.microsoft.com/office/drawing/2014/main" id="{A4BE642F-0C84-E3D6-5C32-DC21E902C665}"/>
            </a:ext>
          </a:extLst>
        </p:cNvPr>
        <p:cNvGrpSpPr/>
        <p:nvPr/>
      </p:nvGrpSpPr>
      <p:grpSpPr>
        <a:xfrm>
          <a:off x="0" y="0"/>
          <a:ext cx="0" cy="0"/>
          <a:chOff x="0" y="0"/>
          <a:chExt cx="0" cy="0"/>
        </a:xfrm>
      </p:grpSpPr>
      <p:sp>
        <p:nvSpPr>
          <p:cNvPr id="14338" name="Freeform 5">
            <a:extLst>
              <a:ext uri="{FF2B5EF4-FFF2-40B4-BE49-F238E27FC236}">
                <a16:creationId xmlns:a16="http://schemas.microsoft.com/office/drawing/2014/main" id="{69F5C5E5-C8BF-992B-6B29-9ACABAD5A04C}"/>
              </a:ext>
            </a:extLst>
          </p:cNvPr>
          <p:cNvSpPr>
            <a:spLocks/>
          </p:cNvSpPr>
          <p:nvPr/>
        </p:nvSpPr>
        <p:spPr bwMode="auto">
          <a:xfrm>
            <a:off x="2743200" y="-19050"/>
            <a:ext cx="3429000" cy="2990850"/>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Freeform 9">
            <a:extLst>
              <a:ext uri="{FF2B5EF4-FFF2-40B4-BE49-F238E27FC236}">
                <a16:creationId xmlns:a16="http://schemas.microsoft.com/office/drawing/2014/main" id="{5DBEEB76-8BFD-4027-9267-085654A0C894}"/>
              </a:ext>
            </a:extLst>
          </p:cNvPr>
          <p:cNvSpPr>
            <a:spLocks/>
          </p:cNvSpPr>
          <p:nvPr/>
        </p:nvSpPr>
        <p:spPr bwMode="auto">
          <a:xfrm>
            <a:off x="-14288" y="511175"/>
            <a:ext cx="9259888" cy="64389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Freeform 13">
            <a:extLst>
              <a:ext uri="{FF2B5EF4-FFF2-40B4-BE49-F238E27FC236}">
                <a16:creationId xmlns:a16="http://schemas.microsoft.com/office/drawing/2014/main" id="{8630BF12-3CE8-7617-4460-FD2AFBBEACD7}"/>
              </a:ext>
            </a:extLst>
          </p:cNvPr>
          <p:cNvSpPr>
            <a:spLocks/>
          </p:cNvSpPr>
          <p:nvPr/>
        </p:nvSpPr>
        <p:spPr bwMode="auto">
          <a:xfrm>
            <a:off x="976313" y="-117475"/>
            <a:ext cx="2147887" cy="2105025"/>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Freeform 15">
            <a:extLst>
              <a:ext uri="{FF2B5EF4-FFF2-40B4-BE49-F238E27FC236}">
                <a16:creationId xmlns:a16="http://schemas.microsoft.com/office/drawing/2014/main" id="{2B320307-79D0-CC65-89B0-FC68254DCCC5}"/>
              </a:ext>
            </a:extLst>
          </p:cNvPr>
          <p:cNvSpPr>
            <a:spLocks/>
          </p:cNvSpPr>
          <p:nvPr/>
        </p:nvSpPr>
        <p:spPr bwMode="auto">
          <a:xfrm>
            <a:off x="7023100" y="3063875"/>
            <a:ext cx="682625" cy="517525"/>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Freeform 16">
            <a:extLst>
              <a:ext uri="{FF2B5EF4-FFF2-40B4-BE49-F238E27FC236}">
                <a16:creationId xmlns:a16="http://schemas.microsoft.com/office/drawing/2014/main" id="{394E8585-3306-D7D3-BD5B-54B7567A3DCA}"/>
              </a:ext>
            </a:extLst>
          </p:cNvPr>
          <p:cNvSpPr>
            <a:spLocks/>
          </p:cNvSpPr>
          <p:nvPr/>
        </p:nvSpPr>
        <p:spPr bwMode="auto">
          <a:xfrm>
            <a:off x="4419600" y="3236913"/>
            <a:ext cx="893763" cy="309562"/>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Freeform 17">
            <a:extLst>
              <a:ext uri="{FF2B5EF4-FFF2-40B4-BE49-F238E27FC236}">
                <a16:creationId xmlns:a16="http://schemas.microsoft.com/office/drawing/2014/main" id="{DE822C7A-0074-A26F-98CE-2D6E673FFD44}"/>
              </a:ext>
            </a:extLst>
          </p:cNvPr>
          <p:cNvSpPr>
            <a:spLocks/>
          </p:cNvSpPr>
          <p:nvPr/>
        </p:nvSpPr>
        <p:spPr bwMode="auto">
          <a:xfrm>
            <a:off x="5389563" y="3306763"/>
            <a:ext cx="103187" cy="77787"/>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Freeform 18">
            <a:extLst>
              <a:ext uri="{FF2B5EF4-FFF2-40B4-BE49-F238E27FC236}">
                <a16:creationId xmlns:a16="http://schemas.microsoft.com/office/drawing/2014/main" id="{EDF150C4-C3AC-0222-94A8-818EAD3D4D90}"/>
              </a:ext>
            </a:extLst>
          </p:cNvPr>
          <p:cNvSpPr>
            <a:spLocks/>
          </p:cNvSpPr>
          <p:nvPr/>
        </p:nvSpPr>
        <p:spPr bwMode="auto">
          <a:xfrm>
            <a:off x="5497513" y="3175000"/>
            <a:ext cx="98425" cy="179388"/>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Freeform 19">
            <a:extLst>
              <a:ext uri="{FF2B5EF4-FFF2-40B4-BE49-F238E27FC236}">
                <a16:creationId xmlns:a16="http://schemas.microsoft.com/office/drawing/2014/main" id="{4F5B6730-4BB3-4AA0-5BBC-8DF701C64103}"/>
              </a:ext>
            </a:extLst>
          </p:cNvPr>
          <p:cNvSpPr>
            <a:spLocks/>
          </p:cNvSpPr>
          <p:nvPr/>
        </p:nvSpPr>
        <p:spPr bwMode="auto">
          <a:xfrm>
            <a:off x="5638800" y="2949575"/>
            <a:ext cx="166688" cy="230188"/>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Freeform 20">
            <a:extLst>
              <a:ext uri="{FF2B5EF4-FFF2-40B4-BE49-F238E27FC236}">
                <a16:creationId xmlns:a16="http://schemas.microsoft.com/office/drawing/2014/main" id="{BCBD2C2A-60C8-6A60-E72C-EFD44F7E4395}"/>
              </a:ext>
            </a:extLst>
          </p:cNvPr>
          <p:cNvSpPr>
            <a:spLocks/>
          </p:cNvSpPr>
          <p:nvPr/>
        </p:nvSpPr>
        <p:spPr bwMode="auto">
          <a:xfrm>
            <a:off x="5048250" y="2032000"/>
            <a:ext cx="112713" cy="252413"/>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Freeform 21">
            <a:extLst>
              <a:ext uri="{FF2B5EF4-FFF2-40B4-BE49-F238E27FC236}">
                <a16:creationId xmlns:a16="http://schemas.microsoft.com/office/drawing/2014/main" id="{51E5FDE5-C294-5F79-012E-F550B27ED8FF}"/>
              </a:ext>
            </a:extLst>
          </p:cNvPr>
          <p:cNvSpPr>
            <a:spLocks/>
          </p:cNvSpPr>
          <p:nvPr/>
        </p:nvSpPr>
        <p:spPr bwMode="auto">
          <a:xfrm>
            <a:off x="5181600" y="2438400"/>
            <a:ext cx="228600" cy="147638"/>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Freeform 22">
            <a:extLst>
              <a:ext uri="{FF2B5EF4-FFF2-40B4-BE49-F238E27FC236}">
                <a16:creationId xmlns:a16="http://schemas.microsoft.com/office/drawing/2014/main" id="{E590EAD1-0AC3-87FF-F47A-DF0A63F61978}"/>
              </a:ext>
            </a:extLst>
          </p:cNvPr>
          <p:cNvSpPr>
            <a:spLocks/>
          </p:cNvSpPr>
          <p:nvPr/>
        </p:nvSpPr>
        <p:spPr bwMode="auto">
          <a:xfrm>
            <a:off x="5029200" y="2590800"/>
            <a:ext cx="76200" cy="152400"/>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Freeform 23">
            <a:extLst>
              <a:ext uri="{FF2B5EF4-FFF2-40B4-BE49-F238E27FC236}">
                <a16:creationId xmlns:a16="http://schemas.microsoft.com/office/drawing/2014/main" id="{6B1DE161-24C3-8D28-B5B9-A22DD68FC8E2}"/>
              </a:ext>
            </a:extLst>
          </p:cNvPr>
          <p:cNvSpPr>
            <a:spLocks/>
          </p:cNvSpPr>
          <p:nvPr/>
        </p:nvSpPr>
        <p:spPr bwMode="auto">
          <a:xfrm>
            <a:off x="5191125" y="2836863"/>
            <a:ext cx="77788" cy="9525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Freeform 24">
            <a:extLst>
              <a:ext uri="{FF2B5EF4-FFF2-40B4-BE49-F238E27FC236}">
                <a16:creationId xmlns:a16="http://schemas.microsoft.com/office/drawing/2014/main" id="{D81E6157-5B6C-F4D0-33C1-1ADCE6825F56}"/>
              </a:ext>
            </a:extLst>
          </p:cNvPr>
          <p:cNvSpPr>
            <a:spLocks/>
          </p:cNvSpPr>
          <p:nvPr/>
        </p:nvSpPr>
        <p:spPr bwMode="auto">
          <a:xfrm>
            <a:off x="4641850" y="2362200"/>
            <a:ext cx="74613" cy="77788"/>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Freeform 25">
            <a:extLst>
              <a:ext uri="{FF2B5EF4-FFF2-40B4-BE49-F238E27FC236}">
                <a16:creationId xmlns:a16="http://schemas.microsoft.com/office/drawing/2014/main" id="{0FCE8AFF-2D9C-3BC4-B4AA-167335A00867}"/>
              </a:ext>
            </a:extLst>
          </p:cNvPr>
          <p:cNvSpPr>
            <a:spLocks/>
          </p:cNvSpPr>
          <p:nvPr/>
        </p:nvSpPr>
        <p:spPr bwMode="auto">
          <a:xfrm>
            <a:off x="4724400" y="2286000"/>
            <a:ext cx="76200" cy="76200"/>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Freeform 26">
            <a:extLst>
              <a:ext uri="{FF2B5EF4-FFF2-40B4-BE49-F238E27FC236}">
                <a16:creationId xmlns:a16="http://schemas.microsoft.com/office/drawing/2014/main" id="{443D9037-4EAA-3444-8A15-8FE8252462D9}"/>
              </a:ext>
            </a:extLst>
          </p:cNvPr>
          <p:cNvSpPr>
            <a:spLocks/>
          </p:cNvSpPr>
          <p:nvPr/>
        </p:nvSpPr>
        <p:spPr bwMode="auto">
          <a:xfrm>
            <a:off x="4800600" y="2362200"/>
            <a:ext cx="76200" cy="76200"/>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Freeform 27">
            <a:extLst>
              <a:ext uri="{FF2B5EF4-FFF2-40B4-BE49-F238E27FC236}">
                <a16:creationId xmlns:a16="http://schemas.microsoft.com/office/drawing/2014/main" id="{9038B988-D0E5-F4FE-4F94-2AADFAC1C749}"/>
              </a:ext>
            </a:extLst>
          </p:cNvPr>
          <p:cNvSpPr>
            <a:spLocks/>
          </p:cNvSpPr>
          <p:nvPr/>
        </p:nvSpPr>
        <p:spPr bwMode="auto">
          <a:xfrm>
            <a:off x="4876800" y="2286000"/>
            <a:ext cx="76200" cy="76200"/>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Freeform 28">
            <a:extLst>
              <a:ext uri="{FF2B5EF4-FFF2-40B4-BE49-F238E27FC236}">
                <a16:creationId xmlns:a16="http://schemas.microsoft.com/office/drawing/2014/main" id="{90F31561-353F-DF9F-346F-9D187285ACAC}"/>
              </a:ext>
            </a:extLst>
          </p:cNvPr>
          <p:cNvSpPr>
            <a:spLocks/>
          </p:cNvSpPr>
          <p:nvPr/>
        </p:nvSpPr>
        <p:spPr bwMode="auto">
          <a:xfrm>
            <a:off x="5029200" y="2514600"/>
            <a:ext cx="122238" cy="841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Freeform 29">
            <a:extLst>
              <a:ext uri="{FF2B5EF4-FFF2-40B4-BE49-F238E27FC236}">
                <a16:creationId xmlns:a16="http://schemas.microsoft.com/office/drawing/2014/main" id="{76726574-D552-DF96-FD76-5D16241CF6CA}"/>
              </a:ext>
            </a:extLst>
          </p:cNvPr>
          <p:cNvSpPr>
            <a:spLocks/>
          </p:cNvSpPr>
          <p:nvPr/>
        </p:nvSpPr>
        <p:spPr bwMode="auto">
          <a:xfrm>
            <a:off x="4724400" y="2590800"/>
            <a:ext cx="68263" cy="109538"/>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Freeform 30">
            <a:extLst>
              <a:ext uri="{FF2B5EF4-FFF2-40B4-BE49-F238E27FC236}">
                <a16:creationId xmlns:a16="http://schemas.microsoft.com/office/drawing/2014/main" id="{83ACF97D-4073-7A15-00B3-6E9D933B78CB}"/>
              </a:ext>
            </a:extLst>
          </p:cNvPr>
          <p:cNvSpPr>
            <a:spLocks/>
          </p:cNvSpPr>
          <p:nvPr/>
        </p:nvSpPr>
        <p:spPr bwMode="auto">
          <a:xfrm>
            <a:off x="4640263" y="2590800"/>
            <a:ext cx="84137" cy="90488"/>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Freeform 31">
            <a:extLst>
              <a:ext uri="{FF2B5EF4-FFF2-40B4-BE49-F238E27FC236}">
                <a16:creationId xmlns:a16="http://schemas.microsoft.com/office/drawing/2014/main" id="{F3D5F6B8-D5A8-949B-8A8F-B7E1A74A25FA}"/>
              </a:ext>
            </a:extLst>
          </p:cNvPr>
          <p:cNvSpPr>
            <a:spLocks/>
          </p:cNvSpPr>
          <p:nvPr/>
        </p:nvSpPr>
        <p:spPr bwMode="auto">
          <a:xfrm>
            <a:off x="4724400" y="2438400"/>
            <a:ext cx="76200" cy="87313"/>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Freeform 32">
            <a:extLst>
              <a:ext uri="{FF2B5EF4-FFF2-40B4-BE49-F238E27FC236}">
                <a16:creationId xmlns:a16="http://schemas.microsoft.com/office/drawing/2014/main" id="{A26AAA5B-F663-3DD0-F41D-33DCE621DB5E}"/>
              </a:ext>
            </a:extLst>
          </p:cNvPr>
          <p:cNvSpPr>
            <a:spLocks/>
          </p:cNvSpPr>
          <p:nvPr/>
        </p:nvSpPr>
        <p:spPr bwMode="auto">
          <a:xfrm>
            <a:off x="5062538" y="1770063"/>
            <a:ext cx="200025" cy="192087"/>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Freeform 33">
            <a:extLst>
              <a:ext uri="{FF2B5EF4-FFF2-40B4-BE49-F238E27FC236}">
                <a16:creationId xmlns:a16="http://schemas.microsoft.com/office/drawing/2014/main" id="{1E08B966-4F20-6A5A-F1AD-470273ED7E03}"/>
              </a:ext>
            </a:extLst>
          </p:cNvPr>
          <p:cNvSpPr>
            <a:spLocks/>
          </p:cNvSpPr>
          <p:nvPr/>
        </p:nvSpPr>
        <p:spPr bwMode="auto">
          <a:xfrm>
            <a:off x="5048250" y="1555750"/>
            <a:ext cx="82550" cy="109538"/>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Freeform 43">
            <a:extLst>
              <a:ext uri="{FF2B5EF4-FFF2-40B4-BE49-F238E27FC236}">
                <a16:creationId xmlns:a16="http://schemas.microsoft.com/office/drawing/2014/main" id="{C4002AB1-594E-AF15-3419-0625FD10DC66}"/>
              </a:ext>
            </a:extLst>
          </p:cNvPr>
          <p:cNvSpPr>
            <a:spLocks/>
          </p:cNvSpPr>
          <p:nvPr/>
        </p:nvSpPr>
        <p:spPr bwMode="auto">
          <a:xfrm>
            <a:off x="5105400" y="1219200"/>
            <a:ext cx="88900" cy="93663"/>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Freeform 44">
            <a:extLst>
              <a:ext uri="{FF2B5EF4-FFF2-40B4-BE49-F238E27FC236}">
                <a16:creationId xmlns:a16="http://schemas.microsoft.com/office/drawing/2014/main" id="{D66526FD-7B4F-60F1-BC8F-3AC72D46E903}"/>
              </a:ext>
            </a:extLst>
          </p:cNvPr>
          <p:cNvSpPr>
            <a:spLocks/>
          </p:cNvSpPr>
          <p:nvPr/>
        </p:nvSpPr>
        <p:spPr bwMode="auto">
          <a:xfrm>
            <a:off x="4921250" y="1325563"/>
            <a:ext cx="153988" cy="128587"/>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Freeform 45">
            <a:extLst>
              <a:ext uri="{FF2B5EF4-FFF2-40B4-BE49-F238E27FC236}">
                <a16:creationId xmlns:a16="http://schemas.microsoft.com/office/drawing/2014/main" id="{64F016CC-3679-23F1-EEA0-779D52D1C67D}"/>
              </a:ext>
            </a:extLst>
          </p:cNvPr>
          <p:cNvSpPr>
            <a:spLocks/>
          </p:cNvSpPr>
          <p:nvPr/>
        </p:nvSpPr>
        <p:spPr bwMode="auto">
          <a:xfrm>
            <a:off x="5029200" y="1066800"/>
            <a:ext cx="95250" cy="85725"/>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Freeform 46">
            <a:extLst>
              <a:ext uri="{FF2B5EF4-FFF2-40B4-BE49-F238E27FC236}">
                <a16:creationId xmlns:a16="http://schemas.microsoft.com/office/drawing/2014/main" id="{58681407-433E-B800-23C8-3559AEB2D8CA}"/>
              </a:ext>
            </a:extLst>
          </p:cNvPr>
          <p:cNvSpPr>
            <a:spLocks/>
          </p:cNvSpPr>
          <p:nvPr/>
        </p:nvSpPr>
        <p:spPr bwMode="auto">
          <a:xfrm>
            <a:off x="4800600" y="990600"/>
            <a:ext cx="100013" cy="112713"/>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Freeform 47">
            <a:extLst>
              <a:ext uri="{FF2B5EF4-FFF2-40B4-BE49-F238E27FC236}">
                <a16:creationId xmlns:a16="http://schemas.microsoft.com/office/drawing/2014/main" id="{01C8DE90-926C-92A6-FF20-753E83F7E793}"/>
              </a:ext>
            </a:extLst>
          </p:cNvPr>
          <p:cNvSpPr>
            <a:spLocks/>
          </p:cNvSpPr>
          <p:nvPr/>
        </p:nvSpPr>
        <p:spPr bwMode="auto">
          <a:xfrm>
            <a:off x="4346575" y="1752600"/>
            <a:ext cx="515938" cy="409575"/>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Freeform 48">
            <a:extLst>
              <a:ext uri="{FF2B5EF4-FFF2-40B4-BE49-F238E27FC236}">
                <a16:creationId xmlns:a16="http://schemas.microsoft.com/office/drawing/2014/main" id="{99E7A58F-56B5-00A1-86D8-3C53B3CE9E97}"/>
              </a:ext>
            </a:extLst>
          </p:cNvPr>
          <p:cNvSpPr>
            <a:spLocks/>
          </p:cNvSpPr>
          <p:nvPr/>
        </p:nvSpPr>
        <p:spPr bwMode="auto">
          <a:xfrm>
            <a:off x="3619500" y="1812925"/>
            <a:ext cx="88900" cy="141288"/>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Freeform 49">
            <a:extLst>
              <a:ext uri="{FF2B5EF4-FFF2-40B4-BE49-F238E27FC236}">
                <a16:creationId xmlns:a16="http://schemas.microsoft.com/office/drawing/2014/main" id="{F7A225DA-CCE0-34A9-97F0-BA3A97DC22BE}"/>
              </a:ext>
            </a:extLst>
          </p:cNvPr>
          <p:cNvSpPr>
            <a:spLocks/>
          </p:cNvSpPr>
          <p:nvPr/>
        </p:nvSpPr>
        <p:spPr bwMode="auto">
          <a:xfrm>
            <a:off x="3536950" y="2006600"/>
            <a:ext cx="215900" cy="155575"/>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Freeform 50">
            <a:extLst>
              <a:ext uri="{FF2B5EF4-FFF2-40B4-BE49-F238E27FC236}">
                <a16:creationId xmlns:a16="http://schemas.microsoft.com/office/drawing/2014/main" id="{EC7F89C1-1DED-20F6-236A-018A1D1D512C}"/>
              </a:ext>
            </a:extLst>
          </p:cNvPr>
          <p:cNvSpPr>
            <a:spLocks/>
          </p:cNvSpPr>
          <p:nvPr/>
        </p:nvSpPr>
        <p:spPr bwMode="auto">
          <a:xfrm>
            <a:off x="3665538" y="2187575"/>
            <a:ext cx="107950" cy="115888"/>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Freeform 51">
            <a:extLst>
              <a:ext uri="{FF2B5EF4-FFF2-40B4-BE49-F238E27FC236}">
                <a16:creationId xmlns:a16="http://schemas.microsoft.com/office/drawing/2014/main" id="{B3E011C7-BB55-A16B-F516-7A964CA284ED}"/>
              </a:ext>
            </a:extLst>
          </p:cNvPr>
          <p:cNvSpPr>
            <a:spLocks/>
          </p:cNvSpPr>
          <p:nvPr/>
        </p:nvSpPr>
        <p:spPr bwMode="auto">
          <a:xfrm>
            <a:off x="5119688" y="1379538"/>
            <a:ext cx="63500" cy="9525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Freeform 52">
            <a:extLst>
              <a:ext uri="{FF2B5EF4-FFF2-40B4-BE49-F238E27FC236}">
                <a16:creationId xmlns:a16="http://schemas.microsoft.com/office/drawing/2014/main" id="{4BF65C89-0F93-CC88-10F2-AE43E150516B}"/>
              </a:ext>
            </a:extLst>
          </p:cNvPr>
          <p:cNvSpPr>
            <a:spLocks/>
          </p:cNvSpPr>
          <p:nvPr/>
        </p:nvSpPr>
        <p:spPr bwMode="auto">
          <a:xfrm>
            <a:off x="4799013" y="2201863"/>
            <a:ext cx="74612" cy="7461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Freeform 67">
            <a:extLst>
              <a:ext uri="{FF2B5EF4-FFF2-40B4-BE49-F238E27FC236}">
                <a16:creationId xmlns:a16="http://schemas.microsoft.com/office/drawing/2014/main" id="{AB978265-95E0-5821-4154-8453C7C6D946}"/>
              </a:ext>
            </a:extLst>
          </p:cNvPr>
          <p:cNvSpPr>
            <a:spLocks/>
          </p:cNvSpPr>
          <p:nvPr/>
        </p:nvSpPr>
        <p:spPr bwMode="auto">
          <a:xfrm>
            <a:off x="1277938" y="1773238"/>
            <a:ext cx="936625" cy="693737"/>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Freeform 68">
            <a:extLst>
              <a:ext uri="{FF2B5EF4-FFF2-40B4-BE49-F238E27FC236}">
                <a16:creationId xmlns:a16="http://schemas.microsoft.com/office/drawing/2014/main" id="{3D124EF4-3582-543F-6FDF-7B108B86E825}"/>
              </a:ext>
            </a:extLst>
          </p:cNvPr>
          <p:cNvSpPr>
            <a:spLocks/>
          </p:cNvSpPr>
          <p:nvPr/>
        </p:nvSpPr>
        <p:spPr bwMode="auto">
          <a:xfrm>
            <a:off x="1282700" y="1735138"/>
            <a:ext cx="68263" cy="57150"/>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Freeform 69">
            <a:extLst>
              <a:ext uri="{FF2B5EF4-FFF2-40B4-BE49-F238E27FC236}">
                <a16:creationId xmlns:a16="http://schemas.microsoft.com/office/drawing/2014/main" id="{E460F588-98F6-E741-80B0-F5CA4AEDC7D7}"/>
              </a:ext>
            </a:extLst>
          </p:cNvPr>
          <p:cNvSpPr>
            <a:spLocks/>
          </p:cNvSpPr>
          <p:nvPr/>
        </p:nvSpPr>
        <p:spPr bwMode="auto">
          <a:xfrm>
            <a:off x="1143000" y="2212975"/>
            <a:ext cx="88900" cy="107950"/>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Freeform 70">
            <a:extLst>
              <a:ext uri="{FF2B5EF4-FFF2-40B4-BE49-F238E27FC236}">
                <a16:creationId xmlns:a16="http://schemas.microsoft.com/office/drawing/2014/main" id="{4672E0F7-68FD-31A4-8878-86AD3502D619}"/>
              </a:ext>
            </a:extLst>
          </p:cNvPr>
          <p:cNvSpPr>
            <a:spLocks/>
          </p:cNvSpPr>
          <p:nvPr/>
        </p:nvSpPr>
        <p:spPr bwMode="auto">
          <a:xfrm>
            <a:off x="1836738" y="1644650"/>
            <a:ext cx="60325" cy="61913"/>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Freeform 71">
            <a:extLst>
              <a:ext uri="{FF2B5EF4-FFF2-40B4-BE49-F238E27FC236}">
                <a16:creationId xmlns:a16="http://schemas.microsoft.com/office/drawing/2014/main" id="{343F096F-8FED-F074-01FA-51360B2ED092}"/>
              </a:ext>
            </a:extLst>
          </p:cNvPr>
          <p:cNvSpPr>
            <a:spLocks/>
          </p:cNvSpPr>
          <p:nvPr/>
        </p:nvSpPr>
        <p:spPr bwMode="auto">
          <a:xfrm>
            <a:off x="2062163" y="1500188"/>
            <a:ext cx="77787" cy="76200"/>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Freeform 72">
            <a:extLst>
              <a:ext uri="{FF2B5EF4-FFF2-40B4-BE49-F238E27FC236}">
                <a16:creationId xmlns:a16="http://schemas.microsoft.com/office/drawing/2014/main" id="{6B01A7C1-D44B-26DB-C3DA-4B977CAB606B}"/>
              </a:ext>
            </a:extLst>
          </p:cNvPr>
          <p:cNvSpPr>
            <a:spLocks/>
          </p:cNvSpPr>
          <p:nvPr/>
        </p:nvSpPr>
        <p:spPr bwMode="auto">
          <a:xfrm>
            <a:off x="2073275" y="1614488"/>
            <a:ext cx="69850" cy="80962"/>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Freeform 73">
            <a:extLst>
              <a:ext uri="{FF2B5EF4-FFF2-40B4-BE49-F238E27FC236}">
                <a16:creationId xmlns:a16="http://schemas.microsoft.com/office/drawing/2014/main" id="{F568806A-834F-C0AA-564A-57A8A6A409B2}"/>
              </a:ext>
            </a:extLst>
          </p:cNvPr>
          <p:cNvSpPr>
            <a:spLocks/>
          </p:cNvSpPr>
          <p:nvPr/>
        </p:nvSpPr>
        <p:spPr bwMode="auto">
          <a:xfrm>
            <a:off x="2032000" y="1738313"/>
            <a:ext cx="60325" cy="60325"/>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7" name="Freeform 74">
            <a:extLst>
              <a:ext uri="{FF2B5EF4-FFF2-40B4-BE49-F238E27FC236}">
                <a16:creationId xmlns:a16="http://schemas.microsoft.com/office/drawing/2014/main" id="{A7EFB111-2310-43A5-82FE-458AA60AA73D}"/>
              </a:ext>
            </a:extLst>
          </p:cNvPr>
          <p:cNvSpPr>
            <a:spLocks/>
          </p:cNvSpPr>
          <p:nvPr/>
        </p:nvSpPr>
        <p:spPr bwMode="auto">
          <a:xfrm>
            <a:off x="1187450" y="1695450"/>
            <a:ext cx="50800" cy="60325"/>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Freeform 75">
            <a:extLst>
              <a:ext uri="{FF2B5EF4-FFF2-40B4-BE49-F238E27FC236}">
                <a16:creationId xmlns:a16="http://schemas.microsoft.com/office/drawing/2014/main" id="{2920EA02-D326-AAC8-ED2A-446348ECBC7A}"/>
              </a:ext>
            </a:extLst>
          </p:cNvPr>
          <p:cNvSpPr>
            <a:spLocks/>
          </p:cNvSpPr>
          <p:nvPr/>
        </p:nvSpPr>
        <p:spPr bwMode="auto">
          <a:xfrm>
            <a:off x="1331913" y="2543175"/>
            <a:ext cx="66675" cy="5238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9" name="Freeform 76">
            <a:extLst>
              <a:ext uri="{FF2B5EF4-FFF2-40B4-BE49-F238E27FC236}">
                <a16:creationId xmlns:a16="http://schemas.microsoft.com/office/drawing/2014/main" id="{BDDC4B61-AFF4-B1DE-9C94-53DCAED40E1C}"/>
              </a:ext>
            </a:extLst>
          </p:cNvPr>
          <p:cNvSpPr>
            <a:spLocks/>
          </p:cNvSpPr>
          <p:nvPr/>
        </p:nvSpPr>
        <p:spPr bwMode="auto">
          <a:xfrm>
            <a:off x="1697038" y="2606675"/>
            <a:ext cx="57150" cy="60325"/>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0" name="Freeform 77">
            <a:extLst>
              <a:ext uri="{FF2B5EF4-FFF2-40B4-BE49-F238E27FC236}">
                <a16:creationId xmlns:a16="http://schemas.microsoft.com/office/drawing/2014/main" id="{FCE64C73-97C8-1C96-A14A-F6962456C3AC}"/>
              </a:ext>
            </a:extLst>
          </p:cNvPr>
          <p:cNvSpPr>
            <a:spLocks/>
          </p:cNvSpPr>
          <p:nvPr/>
        </p:nvSpPr>
        <p:spPr bwMode="auto">
          <a:xfrm>
            <a:off x="1751013" y="2628900"/>
            <a:ext cx="134937" cy="100013"/>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3" name="TextBox 2">
            <a:extLst>
              <a:ext uri="{FF2B5EF4-FFF2-40B4-BE49-F238E27FC236}">
                <a16:creationId xmlns:a16="http://schemas.microsoft.com/office/drawing/2014/main" id="{EC9C82D6-C634-2FA0-BBC5-4E4ACB5D7CD4}"/>
              </a:ext>
            </a:extLst>
          </p:cNvPr>
          <p:cNvSpPr txBox="1">
            <a:spLocks noChangeArrowheads="1"/>
          </p:cNvSpPr>
          <p:nvPr/>
        </p:nvSpPr>
        <p:spPr bwMode="auto">
          <a:xfrm>
            <a:off x="7705725" y="3203575"/>
            <a:ext cx="981075" cy="1920875"/>
          </a:xfrm>
          <a:prstGeom prst="rect">
            <a:avLst/>
          </a:prstGeom>
          <a:noFill/>
          <a:ln w="762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a:latin typeface="Arial" panose="020B0604020202020204" pitchFamily="34" charset="0"/>
            </a:endParaRPr>
          </a:p>
        </p:txBody>
      </p:sp>
      <p:sp>
        <p:nvSpPr>
          <p:cNvPr id="14384" name="Arrow: Down 2">
            <a:extLst>
              <a:ext uri="{FF2B5EF4-FFF2-40B4-BE49-F238E27FC236}">
                <a16:creationId xmlns:a16="http://schemas.microsoft.com/office/drawing/2014/main" id="{B6746328-DAEF-1838-9E95-3FB3310BA6F2}"/>
              </a:ext>
            </a:extLst>
          </p:cNvPr>
          <p:cNvSpPr>
            <a:spLocks noChangeArrowheads="1"/>
          </p:cNvSpPr>
          <p:nvPr/>
        </p:nvSpPr>
        <p:spPr bwMode="auto">
          <a:xfrm rot="-9090432">
            <a:off x="7880350" y="2601913"/>
            <a:ext cx="150813" cy="576262"/>
          </a:xfrm>
          <a:prstGeom prst="downArrow">
            <a:avLst>
              <a:gd name="adj1" fmla="val 50000"/>
              <a:gd name="adj2" fmla="val 49691"/>
            </a:avLst>
          </a:prstGeom>
          <a:solidFill>
            <a:srgbClr val="FF0000"/>
          </a:solidFill>
          <a:ln w="12700" algn="ctr">
            <a:solidFill>
              <a:srgbClr val="CC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pic>
        <p:nvPicPr>
          <p:cNvPr id="61442" name="Picture 2" descr="The Destruction of Jerusalem in 70 AD Giclee Print by David Roberts ...">
            <a:extLst>
              <a:ext uri="{FF2B5EF4-FFF2-40B4-BE49-F238E27FC236}">
                <a16:creationId xmlns:a16="http://schemas.microsoft.com/office/drawing/2014/main" id="{0FB5E092-E8E5-A654-C087-632D6F08B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10820400" cy="8763000"/>
          </a:xfrm>
          <a:prstGeom prst="rect">
            <a:avLst/>
          </a:prstGeom>
          <a:noFill/>
          <a:extLst>
            <a:ext uri="{909E8E84-426E-40DD-AFC4-6F175D3DCCD1}">
              <a14:hiddenFill xmlns:a14="http://schemas.microsoft.com/office/drawing/2010/main">
                <a:solidFill>
                  <a:srgbClr val="FFFFFF"/>
                </a:solidFill>
              </a14:hiddenFill>
            </a:ext>
          </a:extLst>
        </p:spPr>
      </p:pic>
      <p:sp>
        <p:nvSpPr>
          <p:cNvPr id="14381" name="Rectangle 78">
            <a:extLst>
              <a:ext uri="{FF2B5EF4-FFF2-40B4-BE49-F238E27FC236}">
                <a16:creationId xmlns:a16="http://schemas.microsoft.com/office/drawing/2014/main" id="{918EB01B-08D6-97F5-B131-BB535F815E28}"/>
              </a:ext>
            </a:extLst>
          </p:cNvPr>
          <p:cNvSpPr>
            <a:spLocks noChangeArrowheads="1"/>
          </p:cNvSpPr>
          <p:nvPr/>
        </p:nvSpPr>
        <p:spPr bwMode="auto">
          <a:xfrm>
            <a:off x="0" y="0"/>
            <a:ext cx="9144000" cy="6858000"/>
          </a:xfrm>
          <a:prstGeom prst="rect">
            <a:avLst/>
          </a:prstGeom>
          <a:noFill/>
          <a:ln w="127000">
            <a:solidFill>
              <a:srgbClr val="CC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2686492639"/>
      </p:ext>
    </p:extLst>
  </p:cSld>
  <p:clrMapOvr>
    <a:masterClrMapping/>
  </p:clrMapOvr>
</p:sld>
</file>

<file path=ppt/theme/theme1.xml><?xml version="1.0" encoding="utf-8"?>
<a:theme xmlns:a="http://schemas.openxmlformats.org/drawingml/2006/main" name="Genesis">
  <a:themeElements>
    <a:clrScheme name="Genes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si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enes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s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s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s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s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s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s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660</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Times New Roman</vt:lpstr>
      <vt:lpstr>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PBL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Operator</cp:lastModifiedBy>
  <cp:revision>2</cp:revision>
  <cp:lastPrinted>2025-10-26T12:23:09Z</cp:lastPrinted>
  <dcterms:created xsi:type="dcterms:W3CDTF">2001-03-21T18:49:46Z</dcterms:created>
  <dcterms:modified xsi:type="dcterms:W3CDTF">2025-10-26T12:49:45Z</dcterms:modified>
</cp:coreProperties>
</file>