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62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9AC1EAFA-45E5-902B-80BA-591179EC7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62896"/>
            <a:ext cx="11849147" cy="509510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9B18ABE2-A934-0CFF-2CB7-7B6523F18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62896"/>
            <a:ext cx="11849147" cy="509510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20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9F7B4F92-DE92-32AE-DF27-6C8FBEB6D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849147" cy="50621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1" r:id="rId3"/>
    <p:sldLayoutId id="214748368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08258701-6B1D-2B48-2F00-C1C604F15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5"/>
          <a:stretch/>
        </p:blipFill>
        <p:spPr>
          <a:xfrm>
            <a:off x="504" y="283"/>
            <a:ext cx="12190992" cy="4413775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D959A188-FD3F-03A0-3004-A71660F5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A54A5652-36E1-5E34-29B1-3E1A502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5" y="1580010"/>
            <a:ext cx="11912138" cy="1611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You respect God completely</a:t>
            </a:r>
            <a:br>
              <a:rPr lang="en-US" sz="3400" dirty="0"/>
            </a:br>
            <a:r>
              <a:rPr lang="en-US" sz="3400" dirty="0"/>
              <a:t>and long to please Him above all else</a:t>
            </a:r>
            <a:br>
              <a:rPr lang="en-US" sz="3400" dirty="0"/>
            </a:br>
            <a:r>
              <a:rPr lang="en-US" sz="3400" dirty="0"/>
              <a:t>(10:28; Acts 5:29; </a:t>
            </a:r>
            <a:r>
              <a:rPr lang="en-US" sz="3400" dirty="0" err="1"/>
              <a:t>Ecc</a:t>
            </a:r>
            <a:r>
              <a:rPr lang="en-US" sz="3400" dirty="0"/>
              <a:t>. 12:13)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3A689A-367A-C9D9-2D66-3FADE9082929}"/>
              </a:ext>
            </a:extLst>
          </p:cNvPr>
          <p:cNvSpPr txBox="1">
            <a:spLocks/>
          </p:cNvSpPr>
          <p:nvPr/>
        </p:nvSpPr>
        <p:spPr>
          <a:xfrm>
            <a:off x="133005" y="4949435"/>
            <a:ext cx="11912138" cy="108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144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You respect and want to please man more than God </a:t>
            </a:r>
            <a:br>
              <a:rPr lang="en-US" sz="3400" dirty="0"/>
            </a:br>
            <a:r>
              <a:rPr lang="en-US" sz="3400" dirty="0"/>
              <a:t>(10:26-28; Gal. 1:10; John 12:42-43)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00E-ECF4-A2D4-D176-7F29EA8F8AF4}"/>
              </a:ext>
            </a:extLst>
          </p:cNvPr>
          <p:cNvCxnSpPr/>
          <p:nvPr/>
        </p:nvCxnSpPr>
        <p:spPr>
          <a:xfrm>
            <a:off x="5402580" y="698269"/>
            <a:ext cx="24273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088A5-2948-B088-73DC-0921F3CE3DE1}"/>
              </a:ext>
            </a:extLst>
          </p:cNvPr>
          <p:cNvCxnSpPr>
            <a:cxnSpLocks/>
          </p:cNvCxnSpPr>
          <p:nvPr/>
        </p:nvCxnSpPr>
        <p:spPr>
          <a:xfrm>
            <a:off x="5885291" y="4011312"/>
            <a:ext cx="14756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3A689A-367A-C9D9-2D66-3FADE9082929}"/>
              </a:ext>
            </a:extLst>
          </p:cNvPr>
          <p:cNvSpPr txBox="1">
            <a:spLocks/>
          </p:cNvSpPr>
          <p:nvPr/>
        </p:nvSpPr>
        <p:spPr>
          <a:xfrm>
            <a:off x="133005" y="4949435"/>
            <a:ext cx="11912138" cy="108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144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You love anything or anyone more than you love Jesus </a:t>
            </a:r>
            <a:br>
              <a:rPr lang="en-US" sz="3400" dirty="0"/>
            </a:br>
            <a:r>
              <a:rPr lang="en-US" sz="3400" dirty="0"/>
              <a:t>(10:34-37; Luke 14:26; 1 John 2:15)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00E-ECF4-A2D4-D176-7F29EA8F8AF4}"/>
              </a:ext>
            </a:extLst>
          </p:cNvPr>
          <p:cNvCxnSpPr/>
          <p:nvPr/>
        </p:nvCxnSpPr>
        <p:spPr>
          <a:xfrm>
            <a:off x="5402580" y="698269"/>
            <a:ext cx="24273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088A5-2948-B088-73DC-0921F3CE3DE1}"/>
              </a:ext>
            </a:extLst>
          </p:cNvPr>
          <p:cNvCxnSpPr>
            <a:cxnSpLocks/>
          </p:cNvCxnSpPr>
          <p:nvPr/>
        </p:nvCxnSpPr>
        <p:spPr>
          <a:xfrm>
            <a:off x="5885291" y="4011312"/>
            <a:ext cx="14756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571E8-BBEE-1598-11A2-9EF1BDF8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5" y="1580010"/>
            <a:ext cx="11912138" cy="172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You love Jesus more than</a:t>
            </a:r>
            <a:br>
              <a:rPr lang="en-US" sz="3400" dirty="0"/>
            </a:br>
            <a:r>
              <a:rPr lang="en-US" sz="3400" dirty="0"/>
              <a:t>anyone or anything else, including family </a:t>
            </a:r>
            <a:br>
              <a:rPr lang="en-US" sz="3400" dirty="0"/>
            </a:br>
            <a:r>
              <a:rPr lang="en-US" sz="3400" dirty="0"/>
              <a:t>(10:37; Luke 14:26; John 21:15-17)</a:t>
            </a:r>
          </a:p>
        </p:txBody>
      </p:sp>
    </p:spTree>
    <p:extLst>
      <p:ext uri="{BB962C8B-B14F-4D97-AF65-F5344CB8AC3E}">
        <p14:creationId xmlns:p14="http://schemas.microsoft.com/office/powerpoint/2010/main" val="7863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3A689A-367A-C9D9-2D66-3FADE9082929}"/>
              </a:ext>
            </a:extLst>
          </p:cNvPr>
          <p:cNvSpPr txBox="1">
            <a:spLocks/>
          </p:cNvSpPr>
          <p:nvPr/>
        </p:nvSpPr>
        <p:spPr>
          <a:xfrm>
            <a:off x="133005" y="4949435"/>
            <a:ext cx="11912138" cy="160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144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You elevate your own will above the Lord’s will,</a:t>
            </a:r>
            <a:br>
              <a:rPr lang="en-US" sz="3400" dirty="0"/>
            </a:br>
            <a:r>
              <a:rPr lang="en-US" sz="3400" dirty="0"/>
              <a:t>to live worthy of you</a:t>
            </a:r>
            <a:br>
              <a:rPr lang="en-US" sz="3400" dirty="0"/>
            </a:br>
            <a:r>
              <a:rPr lang="en-US" sz="3400" dirty="0"/>
              <a:t>(10:39; Prov. 3:7; Jas. 4:13-15)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00E-ECF4-A2D4-D176-7F29EA8F8AF4}"/>
              </a:ext>
            </a:extLst>
          </p:cNvPr>
          <p:cNvCxnSpPr/>
          <p:nvPr/>
        </p:nvCxnSpPr>
        <p:spPr>
          <a:xfrm>
            <a:off x="5402580" y="698269"/>
            <a:ext cx="24273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088A5-2948-B088-73DC-0921F3CE3DE1}"/>
              </a:ext>
            </a:extLst>
          </p:cNvPr>
          <p:cNvCxnSpPr>
            <a:cxnSpLocks/>
          </p:cNvCxnSpPr>
          <p:nvPr/>
        </p:nvCxnSpPr>
        <p:spPr>
          <a:xfrm>
            <a:off x="5885291" y="4011312"/>
            <a:ext cx="14756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571E8-BBEE-1598-11A2-9EF1BDF8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5" y="1580010"/>
            <a:ext cx="11912138" cy="1088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You yield your will to His will, desiring to live worthy of Jesus (10:38-39; John 4:34; Rom. 12:1-2; Phil. 1:21)</a:t>
            </a:r>
          </a:p>
        </p:txBody>
      </p:sp>
    </p:spTree>
    <p:extLst>
      <p:ext uri="{BB962C8B-B14F-4D97-AF65-F5344CB8AC3E}">
        <p14:creationId xmlns:p14="http://schemas.microsoft.com/office/powerpoint/2010/main" val="10844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3A689A-367A-C9D9-2D66-3FADE9082929}"/>
              </a:ext>
            </a:extLst>
          </p:cNvPr>
          <p:cNvSpPr txBox="1">
            <a:spLocks/>
          </p:cNvSpPr>
          <p:nvPr/>
        </p:nvSpPr>
        <p:spPr>
          <a:xfrm>
            <a:off x="133005" y="4949435"/>
            <a:ext cx="11912138" cy="108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144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You cave to outside pressure and turn from the Lord </a:t>
            </a:r>
            <a:br>
              <a:rPr lang="en-US" sz="3400" dirty="0"/>
            </a:br>
            <a:r>
              <a:rPr lang="en-US" sz="3400" dirty="0"/>
              <a:t>(10:17, 22-23; 1 Thess. 3:5; 2 Cor. 11:2-4)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00E-ECF4-A2D4-D176-7F29EA8F8AF4}"/>
              </a:ext>
            </a:extLst>
          </p:cNvPr>
          <p:cNvCxnSpPr/>
          <p:nvPr/>
        </p:nvCxnSpPr>
        <p:spPr>
          <a:xfrm>
            <a:off x="5402580" y="698269"/>
            <a:ext cx="24273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088A5-2948-B088-73DC-0921F3CE3DE1}"/>
              </a:ext>
            </a:extLst>
          </p:cNvPr>
          <p:cNvCxnSpPr>
            <a:cxnSpLocks/>
          </p:cNvCxnSpPr>
          <p:nvPr/>
        </p:nvCxnSpPr>
        <p:spPr>
          <a:xfrm>
            <a:off x="5885291" y="4011312"/>
            <a:ext cx="14756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571E8-BBEE-1598-11A2-9EF1BDF8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5" y="1580010"/>
            <a:ext cx="11912138" cy="1088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You expect and endure hatred and harsh treatment </a:t>
            </a:r>
            <a:br>
              <a:rPr lang="en-US" sz="3400" dirty="0"/>
            </a:br>
            <a:r>
              <a:rPr lang="en-US" sz="3400" dirty="0"/>
              <a:t>(10:16-18, 21-22, 24-25; 2 Tim. 3:12; John 15:18-20)</a:t>
            </a:r>
          </a:p>
        </p:txBody>
      </p:sp>
    </p:spTree>
    <p:extLst>
      <p:ext uri="{BB962C8B-B14F-4D97-AF65-F5344CB8AC3E}">
        <p14:creationId xmlns:p14="http://schemas.microsoft.com/office/powerpoint/2010/main" val="9062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3A689A-367A-C9D9-2D66-3FADE9082929}"/>
              </a:ext>
            </a:extLst>
          </p:cNvPr>
          <p:cNvSpPr txBox="1">
            <a:spLocks/>
          </p:cNvSpPr>
          <p:nvPr/>
        </p:nvSpPr>
        <p:spPr>
          <a:xfrm>
            <a:off x="133005" y="4949435"/>
            <a:ext cx="11912138" cy="108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144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You question the presence, care and providence of God </a:t>
            </a:r>
            <a:br>
              <a:rPr lang="en-US" sz="3400" dirty="0"/>
            </a:br>
            <a:r>
              <a:rPr lang="en-US" sz="3400" dirty="0"/>
              <a:t>(10:29-31; Judg. 6:11-13; Ex. 16:2-3)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00E-ECF4-A2D4-D176-7F29EA8F8AF4}"/>
              </a:ext>
            </a:extLst>
          </p:cNvPr>
          <p:cNvCxnSpPr/>
          <p:nvPr/>
        </p:nvCxnSpPr>
        <p:spPr>
          <a:xfrm>
            <a:off x="5402580" y="698269"/>
            <a:ext cx="24273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088A5-2948-B088-73DC-0921F3CE3DE1}"/>
              </a:ext>
            </a:extLst>
          </p:cNvPr>
          <p:cNvCxnSpPr>
            <a:cxnSpLocks/>
          </p:cNvCxnSpPr>
          <p:nvPr/>
        </p:nvCxnSpPr>
        <p:spPr>
          <a:xfrm>
            <a:off x="5885291" y="4011312"/>
            <a:ext cx="14756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571E8-BBEE-1598-11A2-9EF1BDF8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5" y="1580010"/>
            <a:ext cx="11912138" cy="1088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You trust in the care and providence of God through all things (10:9-14, 29-31; Psa. 37:5; Rom. 8:28)</a:t>
            </a:r>
          </a:p>
        </p:txBody>
      </p:sp>
    </p:spTree>
    <p:extLst>
      <p:ext uri="{BB962C8B-B14F-4D97-AF65-F5344CB8AC3E}">
        <p14:creationId xmlns:p14="http://schemas.microsoft.com/office/powerpoint/2010/main" val="39503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3A689A-367A-C9D9-2D66-3FADE9082929}"/>
              </a:ext>
            </a:extLst>
          </p:cNvPr>
          <p:cNvSpPr txBox="1">
            <a:spLocks/>
          </p:cNvSpPr>
          <p:nvPr/>
        </p:nvSpPr>
        <p:spPr>
          <a:xfrm>
            <a:off x="133005" y="4949435"/>
            <a:ext cx="11912138" cy="108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144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You are ashamed to speak the truth of the Bible </a:t>
            </a:r>
            <a:br>
              <a:rPr lang="en-US" sz="3400" dirty="0"/>
            </a:br>
            <a:r>
              <a:rPr lang="en-US" sz="3400" dirty="0"/>
              <a:t>(10:14, 19; Rom. 1:16; Mark 8:38)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00E-ECF4-A2D4-D176-7F29EA8F8AF4}"/>
              </a:ext>
            </a:extLst>
          </p:cNvPr>
          <p:cNvCxnSpPr/>
          <p:nvPr/>
        </p:nvCxnSpPr>
        <p:spPr>
          <a:xfrm>
            <a:off x="5402580" y="698269"/>
            <a:ext cx="24273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088A5-2948-B088-73DC-0921F3CE3DE1}"/>
              </a:ext>
            </a:extLst>
          </p:cNvPr>
          <p:cNvCxnSpPr>
            <a:cxnSpLocks/>
          </p:cNvCxnSpPr>
          <p:nvPr/>
        </p:nvCxnSpPr>
        <p:spPr>
          <a:xfrm>
            <a:off x="5885291" y="4011312"/>
            <a:ext cx="14756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571E8-BBEE-1598-11A2-9EF1BDF8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5" y="1580010"/>
            <a:ext cx="11912138" cy="1088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You speak only what the Bible says—freely and openly </a:t>
            </a:r>
            <a:br>
              <a:rPr lang="en-US" sz="3400" dirty="0"/>
            </a:br>
            <a:r>
              <a:rPr lang="en-US" sz="3400" dirty="0"/>
              <a:t>(10:7-8, 14, 19-20, 27, 32; 1 Pet. 4:11; Eph. 4:15; Acts 4:20)</a:t>
            </a:r>
          </a:p>
        </p:txBody>
      </p:sp>
    </p:spTree>
    <p:extLst>
      <p:ext uri="{BB962C8B-B14F-4D97-AF65-F5344CB8AC3E}">
        <p14:creationId xmlns:p14="http://schemas.microsoft.com/office/powerpoint/2010/main" val="31630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3A689A-367A-C9D9-2D66-3FADE9082929}"/>
              </a:ext>
            </a:extLst>
          </p:cNvPr>
          <p:cNvSpPr txBox="1">
            <a:spLocks/>
          </p:cNvSpPr>
          <p:nvPr/>
        </p:nvSpPr>
        <p:spPr>
          <a:xfrm>
            <a:off x="133005" y="4949435"/>
            <a:ext cx="11912138" cy="1685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9144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/>
              <a:t>If your life denies Jesus…</a:t>
            </a:r>
            <a:br>
              <a:rPr lang="en-US" sz="3400" dirty="0"/>
            </a:br>
            <a:r>
              <a:rPr lang="en-US" sz="3400" dirty="0"/>
              <a:t>JESUS PROMISES TO DENY YOU BEFORE THE FATHER </a:t>
            </a:r>
            <a:br>
              <a:rPr lang="en-US" sz="3400" dirty="0"/>
            </a:br>
            <a:r>
              <a:rPr lang="en-US" sz="3400" dirty="0"/>
              <a:t>(10:33; 2 Tim. 2:11-12)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CBD00E-ECF4-A2D4-D176-7F29EA8F8AF4}"/>
              </a:ext>
            </a:extLst>
          </p:cNvPr>
          <p:cNvCxnSpPr/>
          <p:nvPr/>
        </p:nvCxnSpPr>
        <p:spPr>
          <a:xfrm>
            <a:off x="5402580" y="698269"/>
            <a:ext cx="24273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088A5-2948-B088-73DC-0921F3CE3DE1}"/>
              </a:ext>
            </a:extLst>
          </p:cNvPr>
          <p:cNvCxnSpPr>
            <a:cxnSpLocks/>
          </p:cNvCxnSpPr>
          <p:nvPr/>
        </p:nvCxnSpPr>
        <p:spPr>
          <a:xfrm>
            <a:off x="5885291" y="4011312"/>
            <a:ext cx="14756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571E8-BBEE-1598-11A2-9EF1BDF8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5" y="1580010"/>
            <a:ext cx="11912138" cy="1493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If your life confesses Jesus…</a:t>
            </a:r>
            <a:br>
              <a:rPr lang="en-US" sz="3400" dirty="0"/>
            </a:br>
            <a:r>
              <a:rPr lang="en-US" sz="3400" dirty="0"/>
              <a:t>JESUS PROMISES TO CONFESS YOU BEFORE THE FATHER </a:t>
            </a:r>
            <a:br>
              <a:rPr lang="en-US" sz="3400" dirty="0"/>
            </a:br>
            <a:r>
              <a:rPr lang="en-US" sz="3400" dirty="0"/>
              <a:t>(10:32; Rev. 3:5)</a:t>
            </a:r>
          </a:p>
        </p:txBody>
      </p:sp>
    </p:spTree>
    <p:extLst>
      <p:ext uri="{BB962C8B-B14F-4D97-AF65-F5344CB8AC3E}">
        <p14:creationId xmlns:p14="http://schemas.microsoft.com/office/powerpoint/2010/main" val="18392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574801"/>
            <a:ext cx="11955164" cy="52831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with Jesus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421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24</cp:revision>
  <cp:lastPrinted>2025-04-13T18:24:42Z</cp:lastPrinted>
  <dcterms:created xsi:type="dcterms:W3CDTF">2024-12-31T23:52:29Z</dcterms:created>
  <dcterms:modified xsi:type="dcterms:W3CDTF">2025-11-16T15:09:07Z</dcterms:modified>
</cp:coreProperties>
</file>