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2" r:id="rId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F25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0F878596-5107-08E3-E21B-02740B7B1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62896"/>
            <a:ext cx="11849147" cy="509510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1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2739BEA0-25CA-41DE-8DFA-A2969C2C7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62896"/>
            <a:ext cx="11849147" cy="509510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78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5E752258-E955-4932-EE7B-E96215B5C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62896"/>
            <a:ext cx="11849147" cy="509510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61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90FEB7F1-945B-C4F2-F2DA-DFDC08B60B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62896"/>
            <a:ext cx="11849147" cy="509510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1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7F595EA9-1DB4-EF74-AF05-0C1558FC5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95849"/>
            <a:ext cx="11849147" cy="5062149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64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9" r:id="rId3"/>
    <p:sldLayoutId id="2147483690" r:id="rId4"/>
    <p:sldLayoutId id="2147483691" r:id="rId5"/>
    <p:sldLayoutId id="214748368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E32B06-453B-6746-EACD-57EBB20AAA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20"/>
          <a:stretch/>
        </p:blipFill>
        <p:spPr>
          <a:xfrm>
            <a:off x="504" y="284"/>
            <a:ext cx="12190992" cy="4380524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BFC9FAE-BE88-C6E5-2735-971B5B003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391B-52FD-15F2-AABE-A09A7761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“I AM” the Bread of Life (6:35, 48, 51) emphasizes His eternal nature (Ex. 3:14)</a:t>
            </a:r>
          </a:p>
          <a:p>
            <a:r>
              <a:rPr lang="en-US" dirty="0"/>
              <a:t>Jesus called Himself “the Son of Man” (6:27, 53, 62) = Deity (Dan. 7:13-14)</a:t>
            </a:r>
          </a:p>
          <a:p>
            <a:r>
              <a:rPr lang="en-US" dirty="0"/>
              <a:t>Jesus stated that the Father had “sent” Him (6:29, 32, 38, 39, 40, 44, 57) </a:t>
            </a:r>
          </a:p>
          <a:p>
            <a:r>
              <a:rPr lang="en-US" dirty="0"/>
              <a:t>Jesus stated that the Father had “set His seal on Him” (6:27)</a:t>
            </a:r>
          </a:p>
          <a:p>
            <a:r>
              <a:rPr lang="en-US" dirty="0"/>
              <a:t>Jesus identified God as “My Father” (6:32, 65; cf. 5:18; 10:30-33)</a:t>
            </a:r>
          </a:p>
          <a:p>
            <a:r>
              <a:rPr lang="en-US" dirty="0"/>
              <a:t>Jesus is “He who comes down from heaven” (6:33, 38, 41, 42, 50, 51, 58)</a:t>
            </a:r>
          </a:p>
          <a:p>
            <a:r>
              <a:rPr lang="en-US" dirty="0"/>
              <a:t>Jesus alone “has seen the Father” and “is from God” (6:46)</a:t>
            </a:r>
          </a:p>
          <a:p>
            <a:r>
              <a:rPr lang="en-US" dirty="0"/>
              <a:t>Jesus would “ascend where He was before” (6:62)</a:t>
            </a:r>
          </a:p>
          <a:p>
            <a:r>
              <a:rPr lang="en-US" dirty="0"/>
              <a:t>Jesus knows hearts and knows the future (6:64)</a:t>
            </a:r>
          </a:p>
          <a:p>
            <a:r>
              <a:rPr lang="en-US" dirty="0"/>
              <a:t>Jesus is “the Holy One of God,” “the Son of the Living God” (6:69)</a:t>
            </a:r>
          </a:p>
        </p:txBody>
      </p:sp>
    </p:spTree>
    <p:extLst>
      <p:ext uri="{BB962C8B-B14F-4D97-AF65-F5344CB8AC3E}">
        <p14:creationId xmlns:p14="http://schemas.microsoft.com/office/powerpoint/2010/main" val="1085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391B-52FD-15F2-AABE-A09A7761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came “down” to earth “from heaven” for a reason (6:33, 51; cf. Matt. 20:28)</a:t>
            </a:r>
          </a:p>
          <a:p>
            <a:r>
              <a:rPr lang="en-US" dirty="0"/>
              <a:t>Jesus came to do “the will” of the Father (6:38; cf. 1 Pet. 1:18-20)</a:t>
            </a:r>
          </a:p>
          <a:p>
            <a:r>
              <a:rPr lang="en-US" dirty="0"/>
              <a:t>Jesus would sacrifice His “flesh” for the world (6:51)</a:t>
            </a:r>
          </a:p>
          <a:p>
            <a:r>
              <a:rPr lang="en-US" dirty="0"/>
              <a:t>Five times Jesus spoke of “My flesh” and four times of “My blood” (6:51, 53-56)</a:t>
            </a:r>
          </a:p>
          <a:p>
            <a:r>
              <a:rPr lang="en-US" dirty="0"/>
              <a:t>Jesus came to sacrifice Himself for all blessings to come upon man (Heb. 2:9)</a:t>
            </a:r>
          </a:p>
        </p:txBody>
      </p:sp>
    </p:spTree>
    <p:extLst>
      <p:ext uri="{BB962C8B-B14F-4D97-AF65-F5344CB8AC3E}">
        <p14:creationId xmlns:p14="http://schemas.microsoft.com/office/powerpoint/2010/main" val="15923526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391B-52FD-15F2-AABE-A09A77611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62896"/>
            <a:ext cx="11955164" cy="5095101"/>
          </a:xfrm>
        </p:spPr>
        <p:txBody>
          <a:bodyPr>
            <a:normAutofit/>
          </a:bodyPr>
          <a:lstStyle/>
          <a:p>
            <a:r>
              <a:rPr lang="en-US" dirty="0"/>
              <a:t>Jesus identified Himself as “the true bread from heaven” (6:32, 55)</a:t>
            </a:r>
          </a:p>
          <a:p>
            <a:r>
              <a:rPr lang="en-US" dirty="0"/>
              <a:t>One must continually “eat” His flesh and “drink” His blood (6:50-58)</a:t>
            </a:r>
          </a:p>
          <a:p>
            <a:r>
              <a:rPr lang="en-US" dirty="0"/>
              <a:t>One must continually “feed” on Him (6:54-58) </a:t>
            </a:r>
          </a:p>
          <a:p>
            <a:r>
              <a:rPr lang="en-US" dirty="0"/>
              <a:t>Truly feeding on Jesus means:</a:t>
            </a:r>
          </a:p>
          <a:p>
            <a:pPr lvl="1"/>
            <a:r>
              <a:rPr lang="en-US" dirty="0"/>
              <a:t>One must be “drawn” by the Father by hearing and learning what is taught by God (6:44-45)</a:t>
            </a:r>
          </a:p>
          <a:p>
            <a:pPr lvl="1"/>
            <a:r>
              <a:rPr lang="en-US" dirty="0"/>
              <a:t>One must continually “come” to Jesus (6:35, 37, 44, 45, 65)</a:t>
            </a:r>
          </a:p>
          <a:p>
            <a:pPr lvl="1"/>
            <a:r>
              <a:rPr lang="en-US" dirty="0"/>
              <a:t>One must continually “believe” in Jesus (6:29, 35, 40, 47, 69)</a:t>
            </a:r>
          </a:p>
          <a:p>
            <a:pPr lvl="1"/>
            <a:r>
              <a:rPr lang="en-US" dirty="0"/>
              <a:t>One must set his purpose to “work” for the food which endures (6:27) </a:t>
            </a:r>
          </a:p>
          <a:p>
            <a:pPr lvl="1"/>
            <a:r>
              <a:rPr lang="en-US" dirty="0"/>
              <a:t>One must consume (</a:t>
            </a:r>
            <a:r>
              <a:rPr lang="en-US" dirty="0" err="1"/>
              <a:t>receive+accept+obey</a:t>
            </a:r>
            <a:r>
              <a:rPr lang="en-US" dirty="0"/>
              <a:t>) Jesus and His words (6:63, 68)</a:t>
            </a:r>
          </a:p>
        </p:txBody>
      </p:sp>
    </p:spTree>
    <p:extLst>
      <p:ext uri="{BB962C8B-B14F-4D97-AF65-F5344CB8AC3E}">
        <p14:creationId xmlns:p14="http://schemas.microsoft.com/office/powerpoint/2010/main" val="40012383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391B-52FD-15F2-AABE-A09A7761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bread sustains life…temporarily, as all die (6:49, 58)</a:t>
            </a:r>
          </a:p>
          <a:p>
            <a:r>
              <a:rPr lang="en-US" dirty="0"/>
              <a:t>When one feeds on the words of Christ (continually coming to Him in faith and working obedience), Jesus provides amazing promises:</a:t>
            </a:r>
          </a:p>
          <a:p>
            <a:pPr lvl="1"/>
            <a:r>
              <a:rPr lang="en-US" dirty="0"/>
              <a:t>Spiritual life in this world now (6:33, 51, 53, 57, 63; cf. 10:10; Matt. 4:4)</a:t>
            </a:r>
          </a:p>
          <a:p>
            <a:pPr lvl="1"/>
            <a:r>
              <a:rPr lang="en-US" dirty="0"/>
              <a:t>An abiding relationship with Jesus (6:56, 37)</a:t>
            </a:r>
          </a:p>
          <a:p>
            <a:pPr lvl="1"/>
            <a:r>
              <a:rPr lang="en-US" dirty="0"/>
              <a:t>Complete satisfaction of all spiritual needs (6:35)</a:t>
            </a:r>
          </a:p>
          <a:p>
            <a:pPr lvl="1"/>
            <a:r>
              <a:rPr lang="en-US" dirty="0"/>
              <a:t>Raised in the last day (6:39, 40, 44, 54)</a:t>
            </a:r>
          </a:p>
          <a:p>
            <a:pPr lvl="1"/>
            <a:r>
              <a:rPr lang="en-US" dirty="0"/>
              <a:t>Eternal life (6:27, 40, 47, 54, 68)</a:t>
            </a:r>
          </a:p>
          <a:p>
            <a:pPr lvl="1"/>
            <a:r>
              <a:rPr lang="en-US" dirty="0"/>
              <a:t>Live forever and never be separated from God in hell (6:50, 51, 58)</a:t>
            </a:r>
          </a:p>
        </p:txBody>
      </p:sp>
    </p:spTree>
    <p:extLst>
      <p:ext uri="{BB962C8B-B14F-4D97-AF65-F5344CB8AC3E}">
        <p14:creationId xmlns:p14="http://schemas.microsoft.com/office/powerpoint/2010/main" val="3431623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95849"/>
            <a:ext cx="11955164" cy="50621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that Jesus is the Son of God – John 3:16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2 Peter 3:9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– Romans 6:3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Faithfully follow the words of Jesus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3271</TotalTime>
  <Words>638</Words>
  <Application>Microsoft Office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24</cp:revision>
  <cp:lastPrinted>2025-04-13T18:24:42Z</cp:lastPrinted>
  <dcterms:created xsi:type="dcterms:W3CDTF">2024-12-31T23:52:29Z</dcterms:created>
  <dcterms:modified xsi:type="dcterms:W3CDTF">2025-11-16T22:19:15Z</dcterms:modified>
</cp:coreProperties>
</file>