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63" r:id="rId6"/>
    <p:sldId id="259" r:id="rId7"/>
    <p:sldId id="264" r:id="rId8"/>
    <p:sldId id="266" r:id="rId9"/>
    <p:sldId id="265" r:id="rId10"/>
  </p:sldIdLst>
  <p:sldSz cx="12192000" cy="6858000"/>
  <p:notesSz cx="6858000" cy="9144000"/>
  <p:embeddedFontLst>
    <p:embeddedFont>
      <p:font typeface="Bahnschrift Light" panose="020B0502040204020203" pitchFamily="34" charset="0"/>
      <p:regular r:id="rId11"/>
    </p:embeddedFont>
    <p:embeddedFont>
      <p:font typeface="Bahnschrift SemiBold" panose="020B0502040204020203" pitchFamily="34" charset="0"/>
      <p:bold r:id="rId12"/>
    </p:embeddedFont>
    <p:embeddedFont>
      <p:font typeface="Bahnschrift SemiBold Condensed" panose="020B0502040204020203" pitchFamily="34" charset="0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91DC3-B5D0-41F0-9789-B0FFE30F46E9}" v="131" dt="2025-11-15T20:36:23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Blackmer" userId="c5caabe2c550b090" providerId="LiveId" clId="{E441CDBD-8EFD-4EBF-B9EB-845B373B78A9}"/>
    <pc:docChg chg="undo custSel addSld delSld modSld sldOrd modMainMaster">
      <pc:chgData name="Josh Blackmer" userId="c5caabe2c550b090" providerId="LiveId" clId="{E441CDBD-8EFD-4EBF-B9EB-845B373B78A9}" dt="2025-11-15T20:38:45.773" v="1397" actId="1036"/>
      <pc:docMkLst>
        <pc:docMk/>
      </pc:docMkLst>
      <pc:sldChg chg="del">
        <pc:chgData name="Josh Blackmer" userId="c5caabe2c550b090" providerId="LiveId" clId="{E441CDBD-8EFD-4EBF-B9EB-845B373B78A9}" dt="2025-11-15T03:51:37.652" v="456" actId="47"/>
        <pc:sldMkLst>
          <pc:docMk/>
          <pc:sldMk cId="1507841903" sldId="256"/>
        </pc:sldMkLst>
      </pc:sldChg>
      <pc:sldChg chg="delSp modSp mod modTransition modAnim">
        <pc:chgData name="Josh Blackmer" userId="c5caabe2c550b090" providerId="LiveId" clId="{E441CDBD-8EFD-4EBF-B9EB-845B373B78A9}" dt="2025-11-15T04:02:57.768" v="465"/>
        <pc:sldMkLst>
          <pc:docMk/>
          <pc:sldMk cId="179424489" sldId="257"/>
        </pc:sldMkLst>
        <pc:spChg chg="mod">
          <ac:chgData name="Josh Blackmer" userId="c5caabe2c550b090" providerId="LiveId" clId="{E441CDBD-8EFD-4EBF-B9EB-845B373B78A9}" dt="2025-11-15T03:55:21.127" v="462" actId="2085"/>
          <ac:spMkLst>
            <pc:docMk/>
            <pc:sldMk cId="179424489" sldId="257"/>
            <ac:spMk id="2" creationId="{0A522ACB-6346-F5AF-3904-1F0C17CBC3EE}"/>
          </ac:spMkLst>
        </pc:spChg>
        <pc:picChg chg="del">
          <ac:chgData name="Josh Blackmer" userId="c5caabe2c550b090" providerId="LiveId" clId="{E441CDBD-8EFD-4EBF-B9EB-845B373B78A9}" dt="2025-11-15T03:51:18.724" v="454" actId="478"/>
          <ac:picMkLst>
            <pc:docMk/>
            <pc:sldMk cId="179424489" sldId="257"/>
            <ac:picMk id="7" creationId="{CD4C60D9-12E8-FF44-D257-1F7B32E3BE54}"/>
          </ac:picMkLst>
        </pc:picChg>
      </pc:sldChg>
      <pc:sldChg chg="del ord modTransition">
        <pc:chgData name="Josh Blackmer" userId="c5caabe2c550b090" providerId="LiveId" clId="{E441CDBD-8EFD-4EBF-B9EB-845B373B78A9}" dt="2025-11-15T06:42:27.086" v="1292" actId="47"/>
        <pc:sldMkLst>
          <pc:docMk/>
          <pc:sldMk cId="777283254" sldId="258"/>
        </pc:sldMkLst>
      </pc:sldChg>
      <pc:sldChg chg="modSp mod ord modTransition modAnim">
        <pc:chgData name="Josh Blackmer" userId="c5caabe2c550b090" providerId="LiveId" clId="{E441CDBD-8EFD-4EBF-B9EB-845B373B78A9}" dt="2025-11-15T19:47:23.638" v="1365"/>
        <pc:sldMkLst>
          <pc:docMk/>
          <pc:sldMk cId="2686667064" sldId="259"/>
        </pc:sldMkLst>
        <pc:spChg chg="mod">
          <ac:chgData name="Josh Blackmer" userId="c5caabe2c550b090" providerId="LiveId" clId="{E441CDBD-8EFD-4EBF-B9EB-845B373B78A9}" dt="2025-11-15T04:21:08.316" v="538" actId="14100"/>
          <ac:spMkLst>
            <pc:docMk/>
            <pc:sldMk cId="2686667064" sldId="259"/>
            <ac:spMk id="2" creationId="{07CF9F70-73F8-F4FF-DB78-B7ED7968CC26}"/>
          </ac:spMkLst>
        </pc:spChg>
        <pc:spChg chg="mod">
          <ac:chgData name="Josh Blackmer" userId="c5caabe2c550b090" providerId="LiveId" clId="{E441CDBD-8EFD-4EBF-B9EB-845B373B78A9}" dt="2025-11-15T05:52:06.449" v="910" actId="2711"/>
          <ac:spMkLst>
            <pc:docMk/>
            <pc:sldMk cId="2686667064" sldId="259"/>
            <ac:spMk id="3" creationId="{F31ABC3C-B781-264A-3C31-EE44FCBE1E07}"/>
          </ac:spMkLst>
        </pc:spChg>
      </pc:sldChg>
      <pc:sldChg chg="addSp delSp modSp new mod modTransition">
        <pc:chgData name="Josh Blackmer" userId="c5caabe2c550b090" providerId="LiveId" clId="{E441CDBD-8EFD-4EBF-B9EB-845B373B78A9}" dt="2025-11-15T05:56:40.672" v="920" actId="207"/>
        <pc:sldMkLst>
          <pc:docMk/>
          <pc:sldMk cId="8822892" sldId="260"/>
        </pc:sldMkLst>
        <pc:spChg chg="mod">
          <ac:chgData name="Josh Blackmer" userId="c5caabe2c550b090" providerId="LiveId" clId="{E441CDBD-8EFD-4EBF-B9EB-845B373B78A9}" dt="2025-11-15T05:56:40.672" v="920" actId="207"/>
          <ac:spMkLst>
            <pc:docMk/>
            <pc:sldMk cId="8822892" sldId="260"/>
            <ac:spMk id="2" creationId="{337B8684-E7E4-E522-6509-42C2437AD320}"/>
          </ac:spMkLst>
        </pc:spChg>
        <pc:spChg chg="del">
          <ac:chgData name="Josh Blackmer" userId="c5caabe2c550b090" providerId="LiveId" clId="{E441CDBD-8EFD-4EBF-B9EB-845B373B78A9}" dt="2025-11-15T02:57:42.658" v="1" actId="478"/>
          <ac:spMkLst>
            <pc:docMk/>
            <pc:sldMk cId="8822892" sldId="260"/>
            <ac:spMk id="3" creationId="{8B5F98A1-EBBC-2F35-269C-5C655352D1CA}"/>
          </ac:spMkLst>
        </pc:spChg>
        <pc:spChg chg="add del mod">
          <ac:chgData name="Josh Blackmer" userId="c5caabe2c550b090" providerId="LiveId" clId="{E441CDBD-8EFD-4EBF-B9EB-845B373B78A9}" dt="2025-11-15T03:37:05.647" v="397" actId="478"/>
          <ac:spMkLst>
            <pc:docMk/>
            <pc:sldMk cId="8822892" sldId="260"/>
            <ac:spMk id="4" creationId="{DE5AA178-6990-45BA-D8EA-D2FCA85D3C2B}"/>
          </ac:spMkLst>
        </pc:spChg>
        <pc:spChg chg="add del mod">
          <ac:chgData name="Josh Blackmer" userId="c5caabe2c550b090" providerId="LiveId" clId="{E441CDBD-8EFD-4EBF-B9EB-845B373B78A9}" dt="2025-11-15T03:37:18.064" v="403" actId="478"/>
          <ac:spMkLst>
            <pc:docMk/>
            <pc:sldMk cId="8822892" sldId="260"/>
            <ac:spMk id="5" creationId="{916194ED-523A-163C-5BE4-C23E59F29314}"/>
          </ac:spMkLst>
        </pc:spChg>
        <pc:spChg chg="add del mod">
          <ac:chgData name="Josh Blackmer" userId="c5caabe2c550b090" providerId="LiveId" clId="{E441CDBD-8EFD-4EBF-B9EB-845B373B78A9}" dt="2025-11-15T03:02:41.032" v="40" actId="478"/>
          <ac:spMkLst>
            <pc:docMk/>
            <pc:sldMk cId="8822892" sldId="260"/>
            <ac:spMk id="13" creationId="{43B0A4DB-4FC3-6BB4-FF0B-73DBE0B3F5DB}"/>
          </ac:spMkLst>
        </pc:spChg>
        <pc:spChg chg="add del mod">
          <ac:chgData name="Josh Blackmer" userId="c5caabe2c550b090" providerId="LiveId" clId="{E441CDBD-8EFD-4EBF-B9EB-845B373B78A9}" dt="2025-11-15T03:36:37.967" v="383" actId="478"/>
          <ac:spMkLst>
            <pc:docMk/>
            <pc:sldMk cId="8822892" sldId="260"/>
            <ac:spMk id="14" creationId="{1968660B-3DDC-1308-CC3E-481DBA9E302C}"/>
          </ac:spMkLst>
        </pc:spChg>
        <pc:spChg chg="add del mod">
          <ac:chgData name="Josh Blackmer" userId="c5caabe2c550b090" providerId="LiveId" clId="{E441CDBD-8EFD-4EBF-B9EB-845B373B78A9}" dt="2025-11-15T03:04:20.794" v="60" actId="478"/>
          <ac:spMkLst>
            <pc:docMk/>
            <pc:sldMk cId="8822892" sldId="260"/>
            <ac:spMk id="15" creationId="{E743A2F7-79E9-8BF3-168D-AC857845F88C}"/>
          </ac:spMkLst>
        </pc:spChg>
        <pc:spChg chg="add del mod">
          <ac:chgData name="Josh Blackmer" userId="c5caabe2c550b090" providerId="LiveId" clId="{E441CDBD-8EFD-4EBF-B9EB-845B373B78A9}" dt="2025-11-15T03:36:42.917" v="386" actId="478"/>
          <ac:spMkLst>
            <pc:docMk/>
            <pc:sldMk cId="8822892" sldId="260"/>
            <ac:spMk id="18" creationId="{AB4C94F7-8368-A139-DE81-25493C34F7A5}"/>
          </ac:spMkLst>
        </pc:spChg>
        <pc:spChg chg="add del mod">
          <ac:chgData name="Josh Blackmer" userId="c5caabe2c550b090" providerId="LiveId" clId="{E441CDBD-8EFD-4EBF-B9EB-845B373B78A9}" dt="2025-11-15T03:36:48.453" v="389" actId="478"/>
          <ac:spMkLst>
            <pc:docMk/>
            <pc:sldMk cId="8822892" sldId="260"/>
            <ac:spMk id="19" creationId="{4E6DD2BA-F795-E46A-FAE1-2630154BE95B}"/>
          </ac:spMkLst>
        </pc:spChg>
        <pc:spChg chg="add del mod">
          <ac:chgData name="Josh Blackmer" userId="c5caabe2c550b090" providerId="LiveId" clId="{E441CDBD-8EFD-4EBF-B9EB-845B373B78A9}" dt="2025-11-15T03:36:54.529" v="392" actId="478"/>
          <ac:spMkLst>
            <pc:docMk/>
            <pc:sldMk cId="8822892" sldId="260"/>
            <ac:spMk id="20" creationId="{18FEA89B-AA9A-10E5-9662-A9663151A356}"/>
          </ac:spMkLst>
        </pc:spChg>
        <pc:spChg chg="add del mod">
          <ac:chgData name="Josh Blackmer" userId="c5caabe2c550b090" providerId="LiveId" clId="{E441CDBD-8EFD-4EBF-B9EB-845B373B78A9}" dt="2025-11-15T03:36:32.208" v="379" actId="478"/>
          <ac:spMkLst>
            <pc:docMk/>
            <pc:sldMk cId="8822892" sldId="260"/>
            <ac:spMk id="21" creationId="{8833A84A-6FC2-3148-A7F6-743BA8F67FBE}"/>
          </ac:spMkLst>
        </pc:spChg>
        <pc:spChg chg="add del mod">
          <ac:chgData name="Josh Blackmer" userId="c5caabe2c550b090" providerId="LiveId" clId="{E441CDBD-8EFD-4EBF-B9EB-845B373B78A9}" dt="2025-11-15T03:36:27.147" v="376" actId="478"/>
          <ac:spMkLst>
            <pc:docMk/>
            <pc:sldMk cId="8822892" sldId="260"/>
            <ac:spMk id="22" creationId="{D93B6919-2F17-50EC-62D2-4EA706B2CE25}"/>
          </ac:spMkLst>
        </pc:spChg>
        <pc:spChg chg="add del mod">
          <ac:chgData name="Josh Blackmer" userId="c5caabe2c550b090" providerId="LiveId" clId="{E441CDBD-8EFD-4EBF-B9EB-845B373B78A9}" dt="2025-11-15T03:37:16.128" v="402" actId="478"/>
          <ac:spMkLst>
            <pc:docMk/>
            <pc:sldMk cId="8822892" sldId="260"/>
            <ac:spMk id="23" creationId="{038BDCA8-2A01-7602-F238-3AFFBC2C7246}"/>
          </ac:spMkLst>
        </pc:spChg>
        <pc:spChg chg="add del mod">
          <ac:chgData name="Josh Blackmer" userId="c5caabe2c550b090" providerId="LiveId" clId="{E441CDBD-8EFD-4EBF-B9EB-845B373B78A9}" dt="2025-11-15T03:37:10.144" v="399" actId="478"/>
          <ac:spMkLst>
            <pc:docMk/>
            <pc:sldMk cId="8822892" sldId="260"/>
            <ac:spMk id="24" creationId="{28C28B74-0E7F-E0B0-E599-0057C9BF7B09}"/>
          </ac:spMkLst>
        </pc:spChg>
        <pc:spChg chg="add del mod">
          <ac:chgData name="Josh Blackmer" userId="c5caabe2c550b090" providerId="LiveId" clId="{E441CDBD-8EFD-4EBF-B9EB-845B373B78A9}" dt="2025-11-15T03:08:40.786" v="131"/>
          <ac:spMkLst>
            <pc:docMk/>
            <pc:sldMk cId="8822892" sldId="260"/>
            <ac:spMk id="25" creationId="{860F4AA1-D644-FD28-CB1A-33BCB147EBC2}"/>
          </ac:spMkLst>
        </pc:spChg>
        <pc:spChg chg="add del mod">
          <ac:chgData name="Josh Blackmer" userId="c5caabe2c550b090" providerId="LiveId" clId="{E441CDBD-8EFD-4EBF-B9EB-845B373B78A9}" dt="2025-11-15T03:36:31.017" v="378" actId="478"/>
          <ac:spMkLst>
            <pc:docMk/>
            <pc:sldMk cId="8822892" sldId="260"/>
            <ac:spMk id="26" creationId="{DADD261F-E9FF-F1B0-C8DE-0E7F483C44FC}"/>
          </ac:spMkLst>
        </pc:spChg>
        <pc:spChg chg="add del mod">
          <ac:chgData name="Josh Blackmer" userId="c5caabe2c550b090" providerId="LiveId" clId="{E441CDBD-8EFD-4EBF-B9EB-845B373B78A9}" dt="2025-11-15T03:36:29.802" v="377" actId="478"/>
          <ac:spMkLst>
            <pc:docMk/>
            <pc:sldMk cId="8822892" sldId="260"/>
            <ac:spMk id="27" creationId="{097F023A-4E89-4C3E-B115-363074001C35}"/>
          </ac:spMkLst>
        </pc:spChg>
        <pc:spChg chg="add del mod">
          <ac:chgData name="Josh Blackmer" userId="c5caabe2c550b090" providerId="LiveId" clId="{E441CDBD-8EFD-4EBF-B9EB-845B373B78A9}" dt="2025-11-15T03:37:14.711" v="401" actId="478"/>
          <ac:spMkLst>
            <pc:docMk/>
            <pc:sldMk cId="8822892" sldId="260"/>
            <ac:spMk id="28" creationId="{0443EB99-7D8F-7247-FD86-3EF64A6DD718}"/>
          </ac:spMkLst>
        </pc:spChg>
        <pc:spChg chg="add del mod">
          <ac:chgData name="Josh Blackmer" userId="c5caabe2c550b090" providerId="LiveId" clId="{E441CDBD-8EFD-4EBF-B9EB-845B373B78A9}" dt="2025-11-15T03:36:39.993" v="384" actId="478"/>
          <ac:spMkLst>
            <pc:docMk/>
            <pc:sldMk cId="8822892" sldId="260"/>
            <ac:spMk id="29" creationId="{4010B8A1-7371-A4E0-40E8-DF3ABB935BB4}"/>
          </ac:spMkLst>
        </pc:spChg>
        <pc:spChg chg="add del mod">
          <ac:chgData name="Josh Blackmer" userId="c5caabe2c550b090" providerId="LiveId" clId="{E441CDBD-8EFD-4EBF-B9EB-845B373B78A9}" dt="2025-11-15T03:36:42.110" v="385" actId="478"/>
          <ac:spMkLst>
            <pc:docMk/>
            <pc:sldMk cId="8822892" sldId="260"/>
            <ac:spMk id="30" creationId="{AFDDD883-49DD-BDAE-F426-EFEFCCBA7FF3}"/>
          </ac:spMkLst>
        </pc:spChg>
        <pc:spChg chg="add del mod">
          <ac:chgData name="Josh Blackmer" userId="c5caabe2c550b090" providerId="LiveId" clId="{E441CDBD-8EFD-4EBF-B9EB-845B373B78A9}" dt="2025-11-15T03:36:50.929" v="390" actId="478"/>
          <ac:spMkLst>
            <pc:docMk/>
            <pc:sldMk cId="8822892" sldId="260"/>
            <ac:spMk id="31" creationId="{DD18CA52-91B5-E883-A260-C195EA726C57}"/>
          </ac:spMkLst>
        </pc:spChg>
        <pc:spChg chg="add del mod">
          <ac:chgData name="Josh Blackmer" userId="c5caabe2c550b090" providerId="LiveId" clId="{E441CDBD-8EFD-4EBF-B9EB-845B373B78A9}" dt="2025-11-15T03:36:53.155" v="391" actId="478"/>
          <ac:spMkLst>
            <pc:docMk/>
            <pc:sldMk cId="8822892" sldId="260"/>
            <ac:spMk id="32" creationId="{5FB14D05-0F5E-6AE2-9075-9A6D451BACD4}"/>
          </ac:spMkLst>
        </pc:spChg>
        <pc:spChg chg="add del mod">
          <ac:chgData name="Josh Blackmer" userId="c5caabe2c550b090" providerId="LiveId" clId="{E441CDBD-8EFD-4EBF-B9EB-845B373B78A9}" dt="2025-11-15T03:37:12.956" v="400" actId="478"/>
          <ac:spMkLst>
            <pc:docMk/>
            <pc:sldMk cId="8822892" sldId="260"/>
            <ac:spMk id="33" creationId="{483CEF99-7408-1E95-2C40-B235D54C56FC}"/>
          </ac:spMkLst>
        </pc:spChg>
        <pc:picChg chg="add del mod">
          <ac:chgData name="Josh Blackmer" userId="c5caabe2c550b090" providerId="LiveId" clId="{E441CDBD-8EFD-4EBF-B9EB-845B373B78A9}" dt="2025-11-15T03:37:01.366" v="395" actId="478"/>
          <ac:picMkLst>
            <pc:docMk/>
            <pc:sldMk cId="8822892" sldId="260"/>
            <ac:picMk id="6" creationId="{F0291BD0-4907-159C-9AD2-D7DA3F721E32}"/>
          </ac:picMkLst>
        </pc:picChg>
        <pc:picChg chg="add del mod">
          <ac:chgData name="Josh Blackmer" userId="c5caabe2c550b090" providerId="LiveId" clId="{E441CDBD-8EFD-4EBF-B9EB-845B373B78A9}" dt="2025-11-15T03:36:34.615" v="381" actId="478"/>
          <ac:picMkLst>
            <pc:docMk/>
            <pc:sldMk cId="8822892" sldId="260"/>
            <ac:picMk id="7" creationId="{FB57F6F4-EA46-A462-339F-9A4E3484FAF8}"/>
          </ac:picMkLst>
        </pc:picChg>
        <pc:picChg chg="add del mod">
          <ac:chgData name="Josh Blackmer" userId="c5caabe2c550b090" providerId="LiveId" clId="{E441CDBD-8EFD-4EBF-B9EB-845B373B78A9}" dt="2025-11-15T03:36:44.244" v="387" actId="478"/>
          <ac:picMkLst>
            <pc:docMk/>
            <pc:sldMk cId="8822892" sldId="260"/>
            <ac:picMk id="8" creationId="{8A59E61E-22B3-8208-259F-FBF7F60320AA}"/>
          </ac:picMkLst>
        </pc:picChg>
        <pc:picChg chg="add del mod">
          <ac:chgData name="Josh Blackmer" userId="c5caabe2c550b090" providerId="LiveId" clId="{E441CDBD-8EFD-4EBF-B9EB-845B373B78A9}" dt="2025-11-15T03:36:46.674" v="388" actId="478"/>
          <ac:picMkLst>
            <pc:docMk/>
            <pc:sldMk cId="8822892" sldId="260"/>
            <ac:picMk id="9" creationId="{10C3623B-FD33-A144-10F5-446B9A427E35}"/>
          </ac:picMkLst>
        </pc:picChg>
        <pc:picChg chg="add del mod">
          <ac:chgData name="Josh Blackmer" userId="c5caabe2c550b090" providerId="LiveId" clId="{E441CDBD-8EFD-4EBF-B9EB-845B373B78A9}" dt="2025-11-15T03:36:33.645" v="380" actId="478"/>
          <ac:picMkLst>
            <pc:docMk/>
            <pc:sldMk cId="8822892" sldId="260"/>
            <ac:picMk id="10" creationId="{69C83D46-1DE6-609A-9E32-FAA294C7285A}"/>
          </ac:picMkLst>
        </pc:picChg>
        <pc:picChg chg="add del mod">
          <ac:chgData name="Josh Blackmer" userId="c5caabe2c550b090" providerId="LiveId" clId="{E441CDBD-8EFD-4EBF-B9EB-845B373B78A9}" dt="2025-11-15T03:36:36.774" v="382" actId="478"/>
          <ac:picMkLst>
            <pc:docMk/>
            <pc:sldMk cId="8822892" sldId="260"/>
            <ac:picMk id="11" creationId="{01996AE4-D134-41F9-61F3-DC0F4F953EEE}"/>
          </ac:picMkLst>
        </pc:picChg>
        <pc:picChg chg="add del mod">
          <ac:chgData name="Josh Blackmer" userId="c5caabe2c550b090" providerId="LiveId" clId="{E441CDBD-8EFD-4EBF-B9EB-845B373B78A9}" dt="2025-11-15T03:37:08.206" v="398" actId="478"/>
          <ac:picMkLst>
            <pc:docMk/>
            <pc:sldMk cId="8822892" sldId="260"/>
            <ac:picMk id="12" creationId="{226C0C22-DEE4-7AD1-9B66-AC29E9129F02}"/>
          </ac:picMkLst>
        </pc:picChg>
        <pc:picChg chg="add del mod">
          <ac:chgData name="Josh Blackmer" userId="c5caabe2c550b090" providerId="LiveId" clId="{E441CDBD-8EFD-4EBF-B9EB-845B373B78A9}" dt="2025-11-15T03:04:19.690" v="59" actId="478"/>
          <ac:picMkLst>
            <pc:docMk/>
            <pc:sldMk cId="8822892" sldId="260"/>
            <ac:picMk id="16" creationId="{E9E34C83-D5AA-C26F-6A32-A4782FFE192B}"/>
          </ac:picMkLst>
        </pc:picChg>
        <pc:picChg chg="add del mod">
          <ac:chgData name="Josh Blackmer" userId="c5caabe2c550b090" providerId="LiveId" clId="{E441CDBD-8EFD-4EBF-B9EB-845B373B78A9}" dt="2025-11-15T03:04:18.904" v="58" actId="478"/>
          <ac:picMkLst>
            <pc:docMk/>
            <pc:sldMk cId="8822892" sldId="260"/>
            <ac:picMk id="17" creationId="{303FB507-B61A-3B53-C11D-D42146767FDA}"/>
          </ac:picMkLst>
        </pc:picChg>
        <pc:picChg chg="add del mod modCrop">
          <ac:chgData name="Josh Blackmer" userId="c5caabe2c550b090" providerId="LiveId" clId="{E441CDBD-8EFD-4EBF-B9EB-845B373B78A9}" dt="2025-11-15T03:27:45.529" v="349" actId="478"/>
          <ac:picMkLst>
            <pc:docMk/>
            <pc:sldMk cId="8822892" sldId="260"/>
            <ac:picMk id="34" creationId="{01204B74-F322-8FA2-53DA-1AB7FDC25B5B}"/>
          </ac:picMkLst>
        </pc:picChg>
        <pc:picChg chg="add del">
          <ac:chgData name="Josh Blackmer" userId="c5caabe2c550b090" providerId="LiveId" clId="{E441CDBD-8EFD-4EBF-B9EB-845B373B78A9}" dt="2025-11-15T03:27:50.545" v="355" actId="478"/>
          <ac:picMkLst>
            <pc:docMk/>
            <pc:sldMk cId="8822892" sldId="260"/>
            <ac:picMk id="35" creationId="{BB82EF49-AAB5-7577-0D51-4BA7AB89EF2F}"/>
          </ac:picMkLst>
        </pc:picChg>
        <pc:picChg chg="add del mod">
          <ac:chgData name="Josh Blackmer" userId="c5caabe2c550b090" providerId="LiveId" clId="{E441CDBD-8EFD-4EBF-B9EB-845B373B78A9}" dt="2025-11-15T03:27:49.872" v="354" actId="478"/>
          <ac:picMkLst>
            <pc:docMk/>
            <pc:sldMk cId="8822892" sldId="260"/>
            <ac:picMk id="36" creationId="{94584E82-BC21-89DD-07D4-8040F60F2B0D}"/>
          </ac:picMkLst>
        </pc:picChg>
        <pc:picChg chg="add del mod">
          <ac:chgData name="Josh Blackmer" userId="c5caabe2c550b090" providerId="LiveId" clId="{E441CDBD-8EFD-4EBF-B9EB-845B373B78A9}" dt="2025-11-15T03:27:46.623" v="350" actId="478"/>
          <ac:picMkLst>
            <pc:docMk/>
            <pc:sldMk cId="8822892" sldId="260"/>
            <ac:picMk id="37" creationId="{93985713-2062-4179-DA9A-93DA501C2020}"/>
          </ac:picMkLst>
        </pc:picChg>
        <pc:picChg chg="add del mod">
          <ac:chgData name="Josh Blackmer" userId="c5caabe2c550b090" providerId="LiveId" clId="{E441CDBD-8EFD-4EBF-B9EB-845B373B78A9}" dt="2025-11-15T03:27:48.115" v="352" actId="478"/>
          <ac:picMkLst>
            <pc:docMk/>
            <pc:sldMk cId="8822892" sldId="260"/>
            <ac:picMk id="38" creationId="{B565D902-E0D0-4D21-BDA4-989ACBEAF11D}"/>
          </ac:picMkLst>
        </pc:picChg>
        <pc:picChg chg="add del mod">
          <ac:chgData name="Josh Blackmer" userId="c5caabe2c550b090" providerId="LiveId" clId="{E441CDBD-8EFD-4EBF-B9EB-845B373B78A9}" dt="2025-11-15T03:27:53.290" v="358" actId="478"/>
          <ac:picMkLst>
            <pc:docMk/>
            <pc:sldMk cId="8822892" sldId="260"/>
            <ac:picMk id="39" creationId="{A770529A-E0DB-8235-86AC-B87A1CA725A9}"/>
          </ac:picMkLst>
        </pc:picChg>
        <pc:picChg chg="add del mod">
          <ac:chgData name="Josh Blackmer" userId="c5caabe2c550b090" providerId="LiveId" clId="{E441CDBD-8EFD-4EBF-B9EB-845B373B78A9}" dt="2025-11-15T03:27:54.888" v="360" actId="478"/>
          <ac:picMkLst>
            <pc:docMk/>
            <pc:sldMk cId="8822892" sldId="260"/>
            <ac:picMk id="40" creationId="{B2AF19CC-EF29-2D71-2AA3-FE6EE8275042}"/>
          </ac:picMkLst>
        </pc:picChg>
        <pc:picChg chg="add del mod modCrop">
          <ac:chgData name="Josh Blackmer" userId="c5caabe2c550b090" providerId="LiveId" clId="{E441CDBD-8EFD-4EBF-B9EB-845B373B78A9}" dt="2025-11-15T03:27:52.413" v="357" actId="478"/>
          <ac:picMkLst>
            <pc:docMk/>
            <pc:sldMk cId="8822892" sldId="260"/>
            <ac:picMk id="41" creationId="{2CBF7AFA-7920-D425-5DC3-CA8B8635C435}"/>
          </ac:picMkLst>
        </pc:picChg>
        <pc:picChg chg="add del mod">
          <ac:chgData name="Josh Blackmer" userId="c5caabe2c550b090" providerId="LiveId" clId="{E441CDBD-8EFD-4EBF-B9EB-845B373B78A9}" dt="2025-11-15T03:27:48.903" v="353" actId="478"/>
          <ac:picMkLst>
            <pc:docMk/>
            <pc:sldMk cId="8822892" sldId="260"/>
            <ac:picMk id="42" creationId="{BD17C0E2-39D9-CB19-8857-A4D7B4689DE7}"/>
          </ac:picMkLst>
        </pc:picChg>
        <pc:picChg chg="add del mod">
          <ac:chgData name="Josh Blackmer" userId="c5caabe2c550b090" providerId="LiveId" clId="{E441CDBD-8EFD-4EBF-B9EB-845B373B78A9}" dt="2025-11-15T03:27:55.585" v="361" actId="478"/>
          <ac:picMkLst>
            <pc:docMk/>
            <pc:sldMk cId="8822892" sldId="260"/>
            <ac:picMk id="43" creationId="{7006748B-1ABC-E420-0ECC-E1CC589AA4B3}"/>
          </ac:picMkLst>
        </pc:picChg>
        <pc:picChg chg="add del mod">
          <ac:chgData name="Josh Blackmer" userId="c5caabe2c550b090" providerId="LiveId" clId="{E441CDBD-8EFD-4EBF-B9EB-845B373B78A9}" dt="2025-11-15T03:27:54.033" v="359" actId="478"/>
          <ac:picMkLst>
            <pc:docMk/>
            <pc:sldMk cId="8822892" sldId="260"/>
            <ac:picMk id="44" creationId="{00BEC0EB-F193-E2D4-4FC0-159803136EE1}"/>
          </ac:picMkLst>
        </pc:picChg>
        <pc:picChg chg="add del mod">
          <ac:chgData name="Josh Blackmer" userId="c5caabe2c550b090" providerId="LiveId" clId="{E441CDBD-8EFD-4EBF-B9EB-845B373B78A9}" dt="2025-11-15T03:27:47.328" v="351" actId="478"/>
          <ac:picMkLst>
            <pc:docMk/>
            <pc:sldMk cId="8822892" sldId="260"/>
            <ac:picMk id="45" creationId="{91C650A0-9001-18C9-1817-62D472D8D3A5}"/>
          </ac:picMkLst>
        </pc:picChg>
        <pc:picChg chg="add del mod">
          <ac:chgData name="Josh Blackmer" userId="c5caabe2c550b090" providerId="LiveId" clId="{E441CDBD-8EFD-4EBF-B9EB-845B373B78A9}" dt="2025-11-15T03:27:51.670" v="356" actId="478"/>
          <ac:picMkLst>
            <pc:docMk/>
            <pc:sldMk cId="8822892" sldId="260"/>
            <ac:picMk id="46" creationId="{BF64079F-21A2-4F6F-820F-FC4413DC8547}"/>
          </ac:picMkLst>
        </pc:picChg>
        <pc:picChg chg="add del mod">
          <ac:chgData name="Josh Blackmer" userId="c5caabe2c550b090" providerId="LiveId" clId="{E441CDBD-8EFD-4EBF-B9EB-845B373B78A9}" dt="2025-11-15T03:27:57.475" v="363" actId="478"/>
          <ac:picMkLst>
            <pc:docMk/>
            <pc:sldMk cId="8822892" sldId="260"/>
            <ac:picMk id="47" creationId="{89C281EC-FF71-55BE-25D8-77A811D55651}"/>
          </ac:picMkLst>
        </pc:picChg>
        <pc:picChg chg="add del mod">
          <ac:chgData name="Josh Blackmer" userId="c5caabe2c550b090" providerId="LiveId" clId="{E441CDBD-8EFD-4EBF-B9EB-845B373B78A9}" dt="2025-11-15T03:27:56.665" v="362" actId="478"/>
          <ac:picMkLst>
            <pc:docMk/>
            <pc:sldMk cId="8822892" sldId="260"/>
            <ac:picMk id="48" creationId="{B75C8095-5F1B-307D-DB60-05B40FAE9D42}"/>
          </ac:picMkLst>
        </pc:picChg>
        <pc:picChg chg="add del mod">
          <ac:chgData name="Josh Blackmer" userId="c5caabe2c550b090" providerId="LiveId" clId="{E441CDBD-8EFD-4EBF-B9EB-845B373B78A9}" dt="2025-11-15T03:24:25.077" v="348" actId="478"/>
          <ac:picMkLst>
            <pc:docMk/>
            <pc:sldMk cId="8822892" sldId="260"/>
            <ac:picMk id="49" creationId="{12CD2451-18CE-E80D-DFAF-863A4D10EC39}"/>
          </ac:picMkLst>
        </pc:picChg>
        <pc:picChg chg="add del mod modCrop">
          <ac:chgData name="Josh Blackmer" userId="c5caabe2c550b090" providerId="LiveId" clId="{E441CDBD-8EFD-4EBF-B9EB-845B373B78A9}" dt="2025-11-15T03:48:22.054" v="444" actId="478"/>
          <ac:picMkLst>
            <pc:docMk/>
            <pc:sldMk cId="8822892" sldId="260"/>
            <ac:picMk id="50" creationId="{11BD2E06-9354-7D2F-9591-4CDD259DB1F7}"/>
          </ac:picMkLst>
        </pc:picChg>
        <pc:picChg chg="add mod modCrop">
          <ac:chgData name="Josh Blackmer" userId="c5caabe2c550b090" providerId="LiveId" clId="{E441CDBD-8EFD-4EBF-B9EB-845B373B78A9}" dt="2025-11-15T03:49:45.033" v="453" actId="1035"/>
          <ac:picMkLst>
            <pc:docMk/>
            <pc:sldMk cId="8822892" sldId="260"/>
            <ac:picMk id="51" creationId="{D8852798-74A9-1A64-034C-4280D9ACBD6E}"/>
          </ac:picMkLst>
        </pc:picChg>
      </pc:sldChg>
      <pc:sldChg chg="addSp delSp modSp add mod modTransition">
        <pc:chgData name="Josh Blackmer" userId="c5caabe2c550b090" providerId="LiveId" clId="{E441CDBD-8EFD-4EBF-B9EB-845B373B78A9}" dt="2025-11-15T05:59:56.348" v="1011" actId="478"/>
        <pc:sldMkLst>
          <pc:docMk/>
          <pc:sldMk cId="3696941460" sldId="261"/>
        </pc:sldMkLst>
        <pc:spChg chg="mod">
          <ac:chgData name="Josh Blackmer" userId="c5caabe2c550b090" providerId="LiveId" clId="{E441CDBD-8EFD-4EBF-B9EB-845B373B78A9}" dt="2025-11-15T05:56:54.434" v="922" actId="207"/>
          <ac:spMkLst>
            <pc:docMk/>
            <pc:sldMk cId="3696941460" sldId="261"/>
            <ac:spMk id="2" creationId="{0EB47514-539D-D180-6433-1DD165A534D4}"/>
          </ac:spMkLst>
        </pc:spChg>
        <pc:picChg chg="del">
          <ac:chgData name="Josh Blackmer" userId="c5caabe2c550b090" providerId="LiveId" clId="{E441CDBD-8EFD-4EBF-B9EB-845B373B78A9}" dt="2025-11-15T05:59:49.259" v="1003" actId="478"/>
          <ac:picMkLst>
            <pc:docMk/>
            <pc:sldMk cId="3696941460" sldId="261"/>
            <ac:picMk id="34" creationId="{FD97BDCD-537E-9500-B71B-C73E19169A36}"/>
          </ac:picMkLst>
        </pc:picChg>
        <pc:picChg chg="del">
          <ac:chgData name="Josh Blackmer" userId="c5caabe2c550b090" providerId="LiveId" clId="{E441CDBD-8EFD-4EBF-B9EB-845B373B78A9}" dt="2025-11-15T05:59:47.730" v="1001" actId="478"/>
          <ac:picMkLst>
            <pc:docMk/>
            <pc:sldMk cId="3696941460" sldId="261"/>
            <ac:picMk id="35" creationId="{AD1328C3-1907-0C32-699B-DB2BC00581EB}"/>
          </ac:picMkLst>
        </pc:picChg>
        <pc:picChg chg="del">
          <ac:chgData name="Josh Blackmer" userId="c5caabe2c550b090" providerId="LiveId" clId="{E441CDBD-8EFD-4EBF-B9EB-845B373B78A9}" dt="2025-11-15T05:59:46.897" v="1000" actId="478"/>
          <ac:picMkLst>
            <pc:docMk/>
            <pc:sldMk cId="3696941460" sldId="261"/>
            <ac:picMk id="36" creationId="{D68F3A72-544A-5345-83BF-127993D28106}"/>
          </ac:picMkLst>
        </pc:picChg>
        <pc:picChg chg="del">
          <ac:chgData name="Josh Blackmer" userId="c5caabe2c550b090" providerId="LiveId" clId="{E441CDBD-8EFD-4EBF-B9EB-845B373B78A9}" dt="2025-11-15T05:59:48.473" v="1002" actId="478"/>
          <ac:picMkLst>
            <pc:docMk/>
            <pc:sldMk cId="3696941460" sldId="261"/>
            <ac:picMk id="37" creationId="{D9066F18-ADF6-FBD7-AA21-E10C79A116AC}"/>
          </ac:picMkLst>
        </pc:picChg>
        <pc:picChg chg="del">
          <ac:chgData name="Josh Blackmer" userId="c5caabe2c550b090" providerId="LiveId" clId="{E441CDBD-8EFD-4EBF-B9EB-845B373B78A9}" dt="2025-11-15T05:59:44.849" v="998" actId="478"/>
          <ac:picMkLst>
            <pc:docMk/>
            <pc:sldMk cId="3696941460" sldId="261"/>
            <ac:picMk id="38" creationId="{DD85EE16-982E-BA06-A042-07889755586E}"/>
          </ac:picMkLst>
        </pc:picChg>
        <pc:picChg chg="del">
          <ac:chgData name="Josh Blackmer" userId="c5caabe2c550b090" providerId="LiveId" clId="{E441CDBD-8EFD-4EBF-B9EB-845B373B78A9}" dt="2025-11-15T05:59:50.991" v="1005" actId="478"/>
          <ac:picMkLst>
            <pc:docMk/>
            <pc:sldMk cId="3696941460" sldId="261"/>
            <ac:picMk id="39" creationId="{CDFAA19B-6847-1177-17D7-07A2F287BD63}"/>
          </ac:picMkLst>
        </pc:picChg>
        <pc:picChg chg="del">
          <ac:chgData name="Josh Blackmer" userId="c5caabe2c550b090" providerId="LiveId" clId="{E441CDBD-8EFD-4EBF-B9EB-845B373B78A9}" dt="2025-11-15T05:59:52.612" v="1007" actId="478"/>
          <ac:picMkLst>
            <pc:docMk/>
            <pc:sldMk cId="3696941460" sldId="261"/>
            <ac:picMk id="40" creationId="{36D46455-5956-135F-6DA6-4BB87B4AED39}"/>
          </ac:picMkLst>
        </pc:picChg>
        <pc:picChg chg="del">
          <ac:chgData name="Josh Blackmer" userId="c5caabe2c550b090" providerId="LiveId" clId="{E441CDBD-8EFD-4EBF-B9EB-845B373B78A9}" dt="2025-11-15T05:59:56.348" v="1011" actId="478"/>
          <ac:picMkLst>
            <pc:docMk/>
            <pc:sldMk cId="3696941460" sldId="261"/>
            <ac:picMk id="41" creationId="{7E14855A-8556-2781-539B-21375395B500}"/>
          </ac:picMkLst>
        </pc:picChg>
        <pc:picChg chg="del">
          <ac:chgData name="Josh Blackmer" userId="c5caabe2c550b090" providerId="LiveId" clId="{E441CDBD-8EFD-4EBF-B9EB-845B373B78A9}" dt="2025-11-15T05:59:45.885" v="999" actId="478"/>
          <ac:picMkLst>
            <pc:docMk/>
            <pc:sldMk cId="3696941460" sldId="261"/>
            <ac:picMk id="42" creationId="{B1AF0AEF-17A6-07A8-6028-7350234DE970}"/>
          </ac:picMkLst>
        </pc:picChg>
        <pc:picChg chg="del">
          <ac:chgData name="Josh Blackmer" userId="c5caabe2c550b090" providerId="LiveId" clId="{E441CDBD-8EFD-4EBF-B9EB-845B373B78A9}" dt="2025-11-15T05:59:53.647" v="1008" actId="478"/>
          <ac:picMkLst>
            <pc:docMk/>
            <pc:sldMk cId="3696941460" sldId="261"/>
            <ac:picMk id="43" creationId="{6E504FA8-A29D-2A08-6ED8-6F0EE00DC272}"/>
          </ac:picMkLst>
        </pc:picChg>
        <pc:picChg chg="del">
          <ac:chgData name="Josh Blackmer" userId="c5caabe2c550b090" providerId="LiveId" clId="{E441CDBD-8EFD-4EBF-B9EB-845B373B78A9}" dt="2025-11-15T05:59:51.960" v="1006" actId="478"/>
          <ac:picMkLst>
            <pc:docMk/>
            <pc:sldMk cId="3696941460" sldId="261"/>
            <ac:picMk id="44" creationId="{FE58E96B-C981-D674-0E01-F0CCB54E21B1}"/>
          </ac:picMkLst>
        </pc:picChg>
        <pc:picChg chg="del">
          <ac:chgData name="Josh Blackmer" userId="c5caabe2c550b090" providerId="LiveId" clId="{E441CDBD-8EFD-4EBF-B9EB-845B373B78A9}" dt="2025-11-15T05:59:43.411" v="997" actId="478"/>
          <ac:picMkLst>
            <pc:docMk/>
            <pc:sldMk cId="3696941460" sldId="261"/>
            <ac:picMk id="45" creationId="{511BA03E-4152-C50D-F374-2847E626BCFB}"/>
          </ac:picMkLst>
        </pc:picChg>
        <pc:picChg chg="del">
          <ac:chgData name="Josh Blackmer" userId="c5caabe2c550b090" providerId="LiveId" clId="{E441CDBD-8EFD-4EBF-B9EB-845B373B78A9}" dt="2025-11-15T05:59:50.137" v="1004" actId="478"/>
          <ac:picMkLst>
            <pc:docMk/>
            <pc:sldMk cId="3696941460" sldId="261"/>
            <ac:picMk id="46" creationId="{1E3AAE75-7D99-48EA-85B5-D0D5892ED4F1}"/>
          </ac:picMkLst>
        </pc:picChg>
        <pc:picChg chg="del">
          <ac:chgData name="Josh Blackmer" userId="c5caabe2c550b090" providerId="LiveId" clId="{E441CDBD-8EFD-4EBF-B9EB-845B373B78A9}" dt="2025-11-15T05:59:55.559" v="1010" actId="478"/>
          <ac:picMkLst>
            <pc:docMk/>
            <pc:sldMk cId="3696941460" sldId="261"/>
            <ac:picMk id="47" creationId="{95BBD30E-FA90-7961-A41A-FD6E009CA9C1}"/>
          </ac:picMkLst>
        </pc:picChg>
        <pc:picChg chg="del">
          <ac:chgData name="Josh Blackmer" userId="c5caabe2c550b090" providerId="LiveId" clId="{E441CDBD-8EFD-4EBF-B9EB-845B373B78A9}" dt="2025-11-15T05:59:54.659" v="1009" actId="478"/>
          <ac:picMkLst>
            <pc:docMk/>
            <pc:sldMk cId="3696941460" sldId="261"/>
            <ac:picMk id="48" creationId="{28FC5790-B2DF-B3DF-3093-2D00547EE072}"/>
          </ac:picMkLst>
        </pc:picChg>
        <pc:picChg chg="add del ord">
          <ac:chgData name="Josh Blackmer" userId="c5caabe2c550b090" providerId="LiveId" clId="{E441CDBD-8EFD-4EBF-B9EB-845B373B78A9}" dt="2025-11-15T05:59:41.188" v="996" actId="478"/>
          <ac:picMkLst>
            <pc:docMk/>
            <pc:sldMk cId="3696941460" sldId="261"/>
            <ac:picMk id="49" creationId="{E134F77D-4144-423B-AA6B-F9A8FDF28007}"/>
          </ac:picMkLst>
        </pc:picChg>
      </pc:sldChg>
      <pc:sldChg chg="addSp delSp modSp add mod modTransition">
        <pc:chgData name="Josh Blackmer" userId="c5caabe2c550b090" providerId="LiveId" clId="{E441CDBD-8EFD-4EBF-B9EB-845B373B78A9}" dt="2025-11-15T05:56:49.073" v="921" actId="207"/>
        <pc:sldMkLst>
          <pc:docMk/>
          <pc:sldMk cId="183892910" sldId="262"/>
        </pc:sldMkLst>
        <pc:spChg chg="mod">
          <ac:chgData name="Josh Blackmer" userId="c5caabe2c550b090" providerId="LiveId" clId="{E441CDBD-8EFD-4EBF-B9EB-845B373B78A9}" dt="2025-11-15T05:56:49.073" v="921" actId="207"/>
          <ac:spMkLst>
            <pc:docMk/>
            <pc:sldMk cId="183892910" sldId="262"/>
            <ac:spMk id="2" creationId="{473451F0-691E-4DD4-63A7-A7D962415C37}"/>
          </ac:spMkLst>
        </pc:spChg>
        <pc:picChg chg="add mod">
          <ac:chgData name="Josh Blackmer" userId="c5caabe2c550b090" providerId="LiveId" clId="{E441CDBD-8EFD-4EBF-B9EB-845B373B78A9}" dt="2025-11-15T03:48:53.753" v="448" actId="1076"/>
          <ac:picMkLst>
            <pc:docMk/>
            <pc:sldMk cId="183892910" sldId="262"/>
            <ac:picMk id="3" creationId="{42C79B50-43EE-35BB-96AB-48A74BBC03F0}"/>
          </ac:picMkLst>
        </pc:picChg>
        <pc:picChg chg="del">
          <ac:chgData name="Josh Blackmer" userId="c5caabe2c550b090" providerId="LiveId" clId="{E441CDBD-8EFD-4EBF-B9EB-845B373B78A9}" dt="2025-11-15T03:48:43.833" v="446" actId="478"/>
          <ac:picMkLst>
            <pc:docMk/>
            <pc:sldMk cId="183892910" sldId="262"/>
            <ac:picMk id="50" creationId="{FA645735-5B12-3BB3-DF5E-9231724A4739}"/>
          </ac:picMkLst>
        </pc:picChg>
      </pc:sldChg>
      <pc:sldChg chg="modSp add mod ord modAnim">
        <pc:chgData name="Josh Blackmer" userId="c5caabe2c550b090" providerId="LiveId" clId="{E441CDBD-8EFD-4EBF-B9EB-845B373B78A9}" dt="2025-11-15T04:22:24.257" v="589"/>
        <pc:sldMkLst>
          <pc:docMk/>
          <pc:sldMk cId="3557248616" sldId="263"/>
        </pc:sldMkLst>
        <pc:spChg chg="mod">
          <ac:chgData name="Josh Blackmer" userId="c5caabe2c550b090" providerId="LiveId" clId="{E441CDBD-8EFD-4EBF-B9EB-845B373B78A9}" dt="2025-11-15T04:22:18.532" v="588" actId="27636"/>
          <ac:spMkLst>
            <pc:docMk/>
            <pc:sldMk cId="3557248616" sldId="263"/>
            <ac:spMk id="2" creationId="{2E3256A8-E658-52E5-3B2B-9EBD936331AD}"/>
          </ac:spMkLst>
        </pc:spChg>
      </pc:sldChg>
      <pc:sldChg chg="addSp delSp modSp add mod modAnim">
        <pc:chgData name="Josh Blackmer" userId="c5caabe2c550b090" providerId="LiveId" clId="{E441CDBD-8EFD-4EBF-B9EB-845B373B78A9}" dt="2025-11-15T20:35:44.163" v="1371"/>
        <pc:sldMkLst>
          <pc:docMk/>
          <pc:sldMk cId="2824883329" sldId="264"/>
        </pc:sldMkLst>
        <pc:spChg chg="mod">
          <ac:chgData name="Josh Blackmer" userId="c5caabe2c550b090" providerId="LiveId" clId="{E441CDBD-8EFD-4EBF-B9EB-845B373B78A9}" dt="2025-11-15T06:41:23.625" v="1290" actId="20577"/>
          <ac:spMkLst>
            <pc:docMk/>
            <pc:sldMk cId="2824883329" sldId="264"/>
            <ac:spMk id="3" creationId="{F5AEC13F-6A8F-E41C-052D-113B10064249}"/>
          </ac:spMkLst>
        </pc:spChg>
        <pc:spChg chg="add del mod">
          <ac:chgData name="Josh Blackmer" userId="c5caabe2c550b090" providerId="LiveId" clId="{E441CDBD-8EFD-4EBF-B9EB-845B373B78A9}" dt="2025-11-15T06:40:27.510" v="1254" actId="478"/>
          <ac:spMkLst>
            <pc:docMk/>
            <pc:sldMk cId="2824883329" sldId="264"/>
            <ac:spMk id="5" creationId="{B767DC18-A179-0EB1-AAEF-62FC96754FF3}"/>
          </ac:spMkLst>
        </pc:spChg>
      </pc:sldChg>
      <pc:sldChg chg="modSp add del mod">
        <pc:chgData name="Josh Blackmer" userId="c5caabe2c550b090" providerId="LiveId" clId="{E441CDBD-8EFD-4EBF-B9EB-845B373B78A9}" dt="2025-11-15T05:52:16.349" v="911" actId="47"/>
        <pc:sldMkLst>
          <pc:docMk/>
          <pc:sldMk cId="3358716117" sldId="264"/>
        </pc:sldMkLst>
        <pc:spChg chg="mod">
          <ac:chgData name="Josh Blackmer" userId="c5caabe2c550b090" providerId="LiveId" clId="{E441CDBD-8EFD-4EBF-B9EB-845B373B78A9}" dt="2025-11-15T05:47:49.780" v="850" actId="114"/>
          <ac:spMkLst>
            <pc:docMk/>
            <pc:sldMk cId="3358716117" sldId="264"/>
            <ac:spMk id="3" creationId="{556C17EF-7EEF-4204-24E3-E667804FE245}"/>
          </ac:spMkLst>
        </pc:spChg>
      </pc:sldChg>
      <pc:sldChg chg="addSp delSp modSp add mod ord">
        <pc:chgData name="Josh Blackmer" userId="c5caabe2c550b090" providerId="LiveId" clId="{E441CDBD-8EFD-4EBF-B9EB-845B373B78A9}" dt="2025-11-15T20:38:45.773" v="1397" actId="1036"/>
        <pc:sldMkLst>
          <pc:docMk/>
          <pc:sldMk cId="367683557" sldId="265"/>
        </pc:sldMkLst>
        <pc:spChg chg="mod">
          <ac:chgData name="Josh Blackmer" userId="c5caabe2c550b090" providerId="LiveId" clId="{E441CDBD-8EFD-4EBF-B9EB-845B373B78A9}" dt="2025-11-15T05:57:56.358" v="931" actId="6549"/>
          <ac:spMkLst>
            <pc:docMk/>
            <pc:sldMk cId="367683557" sldId="265"/>
            <ac:spMk id="2" creationId="{9A2C91CD-4561-6080-1C4C-8C36386229F9}"/>
          </ac:spMkLst>
        </pc:spChg>
        <pc:spChg chg="del">
          <ac:chgData name="Josh Blackmer" userId="c5caabe2c550b090" providerId="LiveId" clId="{E441CDBD-8EFD-4EBF-B9EB-845B373B78A9}" dt="2025-11-15T05:58:02.185" v="933" actId="478"/>
          <ac:spMkLst>
            <pc:docMk/>
            <pc:sldMk cId="367683557" sldId="265"/>
            <ac:spMk id="4" creationId="{231D0687-4E24-2D9A-6FEC-40DBD4D7F15F}"/>
          </ac:spMkLst>
        </pc:spChg>
        <pc:spChg chg="del">
          <ac:chgData name="Josh Blackmer" userId="c5caabe2c550b090" providerId="LiveId" clId="{E441CDBD-8EFD-4EBF-B9EB-845B373B78A9}" dt="2025-11-15T05:58:47.972" v="958" actId="478"/>
          <ac:spMkLst>
            <pc:docMk/>
            <pc:sldMk cId="367683557" sldId="265"/>
            <ac:spMk id="5" creationId="{5D42DCA1-F2CE-B58A-7539-151F3DA81808}"/>
          </ac:spMkLst>
        </pc:spChg>
        <pc:spChg chg="del">
          <ac:chgData name="Josh Blackmer" userId="c5caabe2c550b090" providerId="LiveId" clId="{E441CDBD-8EFD-4EBF-B9EB-845B373B78A9}" dt="2025-11-15T05:58:16.630" v="941" actId="478"/>
          <ac:spMkLst>
            <pc:docMk/>
            <pc:sldMk cId="367683557" sldId="265"/>
            <ac:spMk id="14" creationId="{9901A3C6-4655-2381-7349-84BF880E637F}"/>
          </ac:spMkLst>
        </pc:spChg>
        <pc:spChg chg="del">
          <ac:chgData name="Josh Blackmer" userId="c5caabe2c550b090" providerId="LiveId" clId="{E441CDBD-8EFD-4EBF-B9EB-845B373B78A9}" dt="2025-11-15T05:58:22.210" v="944" actId="478"/>
          <ac:spMkLst>
            <pc:docMk/>
            <pc:sldMk cId="367683557" sldId="265"/>
            <ac:spMk id="18" creationId="{C8F2E0F5-5B1C-30D8-CACE-F6A31F02BC27}"/>
          </ac:spMkLst>
        </pc:spChg>
        <pc:spChg chg="del">
          <ac:chgData name="Josh Blackmer" userId="c5caabe2c550b090" providerId="LiveId" clId="{E441CDBD-8EFD-4EBF-B9EB-845B373B78A9}" dt="2025-11-15T05:58:29.162" v="948" actId="478"/>
          <ac:spMkLst>
            <pc:docMk/>
            <pc:sldMk cId="367683557" sldId="265"/>
            <ac:spMk id="19" creationId="{3AFF834E-2D76-9058-9D56-C4809C061791}"/>
          </ac:spMkLst>
        </pc:spChg>
        <pc:spChg chg="del">
          <ac:chgData name="Josh Blackmer" userId="c5caabe2c550b090" providerId="LiveId" clId="{E441CDBD-8EFD-4EBF-B9EB-845B373B78A9}" dt="2025-11-15T05:58:34.990" v="951" actId="478"/>
          <ac:spMkLst>
            <pc:docMk/>
            <pc:sldMk cId="367683557" sldId="265"/>
            <ac:spMk id="20" creationId="{96D4E3B7-3C0B-1D20-AE05-6EBEA921BCB5}"/>
          </ac:spMkLst>
        </pc:spChg>
        <pc:spChg chg="del">
          <ac:chgData name="Josh Blackmer" userId="c5caabe2c550b090" providerId="LiveId" clId="{E441CDBD-8EFD-4EBF-B9EB-845B373B78A9}" dt="2025-11-15T05:58:01.083" v="932" actId="478"/>
          <ac:spMkLst>
            <pc:docMk/>
            <pc:sldMk cId="367683557" sldId="265"/>
            <ac:spMk id="21" creationId="{CE5581AA-3DFF-C399-6855-452738667833}"/>
          </ac:spMkLst>
        </pc:spChg>
        <pc:spChg chg="del">
          <ac:chgData name="Josh Blackmer" userId="c5caabe2c550b090" providerId="LiveId" clId="{E441CDBD-8EFD-4EBF-B9EB-845B373B78A9}" dt="2025-11-15T05:58:08.281" v="936" actId="478"/>
          <ac:spMkLst>
            <pc:docMk/>
            <pc:sldMk cId="367683557" sldId="265"/>
            <ac:spMk id="22" creationId="{F487098B-46E8-72A7-87CF-02BD91A2F410}"/>
          </ac:spMkLst>
        </pc:spChg>
        <pc:spChg chg="del">
          <ac:chgData name="Josh Blackmer" userId="c5caabe2c550b090" providerId="LiveId" clId="{E441CDBD-8EFD-4EBF-B9EB-845B373B78A9}" dt="2025-11-15T05:58:47.117" v="957" actId="478"/>
          <ac:spMkLst>
            <pc:docMk/>
            <pc:sldMk cId="367683557" sldId="265"/>
            <ac:spMk id="23" creationId="{9C3609DE-8011-3CFD-463D-64A701B1DEC9}"/>
          </ac:spMkLst>
        </pc:spChg>
        <pc:spChg chg="del">
          <ac:chgData name="Josh Blackmer" userId="c5caabe2c550b090" providerId="LiveId" clId="{E441CDBD-8EFD-4EBF-B9EB-845B373B78A9}" dt="2025-11-15T05:58:41.222" v="954" actId="478"/>
          <ac:spMkLst>
            <pc:docMk/>
            <pc:sldMk cId="367683557" sldId="265"/>
            <ac:spMk id="24" creationId="{A7B622AB-1B65-DEA4-992E-4652295BEA4D}"/>
          </ac:spMkLst>
        </pc:spChg>
        <pc:spChg chg="del">
          <ac:chgData name="Josh Blackmer" userId="c5caabe2c550b090" providerId="LiveId" clId="{E441CDBD-8EFD-4EBF-B9EB-845B373B78A9}" dt="2025-11-15T05:58:04.795" v="934" actId="478"/>
          <ac:spMkLst>
            <pc:docMk/>
            <pc:sldMk cId="367683557" sldId="265"/>
            <ac:spMk id="26" creationId="{6A73B5AF-CB78-681B-0D72-33A18FA83794}"/>
          </ac:spMkLst>
        </pc:spChg>
        <pc:spChg chg="del mod">
          <ac:chgData name="Josh Blackmer" userId="c5caabe2c550b090" providerId="LiveId" clId="{E441CDBD-8EFD-4EBF-B9EB-845B373B78A9}" dt="2025-11-15T05:58:10.758" v="937" actId="478"/>
          <ac:spMkLst>
            <pc:docMk/>
            <pc:sldMk cId="367683557" sldId="265"/>
            <ac:spMk id="27" creationId="{D40E2E96-8D40-8117-11F3-6883E24867C6}"/>
          </ac:spMkLst>
        </pc:spChg>
        <pc:spChg chg="del">
          <ac:chgData name="Josh Blackmer" userId="c5caabe2c550b090" providerId="LiveId" clId="{E441CDBD-8EFD-4EBF-B9EB-845B373B78A9}" dt="2025-11-15T05:58:45.272" v="956" actId="478"/>
          <ac:spMkLst>
            <pc:docMk/>
            <pc:sldMk cId="367683557" sldId="265"/>
            <ac:spMk id="28" creationId="{0CB22AA5-2AEF-76AE-0283-87999527B33C}"/>
          </ac:spMkLst>
        </pc:spChg>
        <pc:spChg chg="del">
          <ac:chgData name="Josh Blackmer" userId="c5caabe2c550b090" providerId="LiveId" clId="{E441CDBD-8EFD-4EBF-B9EB-845B373B78A9}" dt="2025-11-15T05:58:19.376" v="942" actId="478"/>
          <ac:spMkLst>
            <pc:docMk/>
            <pc:sldMk cId="367683557" sldId="265"/>
            <ac:spMk id="29" creationId="{FF8E225A-87AA-FCEE-A004-74D24882708C}"/>
          </ac:spMkLst>
        </pc:spChg>
        <pc:spChg chg="del">
          <ac:chgData name="Josh Blackmer" userId="c5caabe2c550b090" providerId="LiveId" clId="{E441CDBD-8EFD-4EBF-B9EB-845B373B78A9}" dt="2025-11-15T05:58:21.333" v="943" actId="478"/>
          <ac:spMkLst>
            <pc:docMk/>
            <pc:sldMk cId="367683557" sldId="265"/>
            <ac:spMk id="30" creationId="{B34F279F-F7BE-166D-5788-F9A8625D03D9}"/>
          </ac:spMkLst>
        </pc:spChg>
        <pc:spChg chg="del mod">
          <ac:chgData name="Josh Blackmer" userId="c5caabe2c550b090" providerId="LiveId" clId="{E441CDBD-8EFD-4EBF-B9EB-845B373B78A9}" dt="2025-11-15T05:58:27.768" v="947" actId="478"/>
          <ac:spMkLst>
            <pc:docMk/>
            <pc:sldMk cId="367683557" sldId="265"/>
            <ac:spMk id="31" creationId="{55F1EFB8-CCBA-6DA3-D9D0-6B6CA539DD74}"/>
          </ac:spMkLst>
        </pc:spChg>
        <pc:spChg chg="del">
          <ac:chgData name="Josh Blackmer" userId="c5caabe2c550b090" providerId="LiveId" clId="{E441CDBD-8EFD-4EBF-B9EB-845B373B78A9}" dt="2025-11-15T05:58:32.965" v="950" actId="478"/>
          <ac:spMkLst>
            <pc:docMk/>
            <pc:sldMk cId="367683557" sldId="265"/>
            <ac:spMk id="32" creationId="{410B74C4-999A-D0FF-607C-CAC1CB9BBB17}"/>
          </ac:spMkLst>
        </pc:spChg>
        <pc:spChg chg="del">
          <ac:chgData name="Josh Blackmer" userId="c5caabe2c550b090" providerId="LiveId" clId="{E441CDBD-8EFD-4EBF-B9EB-845B373B78A9}" dt="2025-11-15T05:58:43.787" v="955" actId="478"/>
          <ac:spMkLst>
            <pc:docMk/>
            <pc:sldMk cId="367683557" sldId="265"/>
            <ac:spMk id="33" creationId="{9B2537A9-87EF-2371-418D-005AC209071D}"/>
          </ac:spMkLst>
        </pc:spChg>
        <pc:picChg chg="add del mod">
          <ac:chgData name="Josh Blackmer" userId="c5caabe2c550b090" providerId="LiveId" clId="{E441CDBD-8EFD-4EBF-B9EB-845B373B78A9}" dt="2025-11-15T06:04:04.209" v="1017" actId="478"/>
          <ac:picMkLst>
            <pc:docMk/>
            <pc:sldMk cId="367683557" sldId="265"/>
            <ac:picMk id="3" creationId="{A647BAE7-0C59-9196-CEBC-008CEF12EF6F}"/>
          </ac:picMkLst>
        </pc:picChg>
        <pc:picChg chg="del">
          <ac:chgData name="Josh Blackmer" userId="c5caabe2c550b090" providerId="LiveId" clId="{E441CDBD-8EFD-4EBF-B9EB-845B373B78A9}" dt="2025-11-15T05:58:36.835" v="952" actId="478"/>
          <ac:picMkLst>
            <pc:docMk/>
            <pc:sldMk cId="367683557" sldId="265"/>
            <ac:picMk id="6" creationId="{E0AE8E7C-45C7-5123-4E12-EB731E94B627}"/>
          </ac:picMkLst>
        </pc:picChg>
        <pc:picChg chg="del">
          <ac:chgData name="Josh Blackmer" userId="c5caabe2c550b090" providerId="LiveId" clId="{E441CDBD-8EFD-4EBF-B9EB-845B373B78A9}" dt="2025-11-15T05:58:14.153" v="939" actId="478"/>
          <ac:picMkLst>
            <pc:docMk/>
            <pc:sldMk cId="367683557" sldId="265"/>
            <ac:picMk id="7" creationId="{C199E0B9-2D27-86DB-936C-23C82C06A55F}"/>
          </ac:picMkLst>
        </pc:picChg>
        <pc:picChg chg="del">
          <ac:chgData name="Josh Blackmer" userId="c5caabe2c550b090" providerId="LiveId" clId="{E441CDBD-8EFD-4EBF-B9EB-845B373B78A9}" dt="2025-11-15T05:58:23.513" v="945" actId="478"/>
          <ac:picMkLst>
            <pc:docMk/>
            <pc:sldMk cId="367683557" sldId="265"/>
            <ac:picMk id="8" creationId="{DCD967A3-F70D-7139-AD64-0DB2B2F9B880}"/>
          </ac:picMkLst>
        </pc:picChg>
        <pc:picChg chg="del">
          <ac:chgData name="Josh Blackmer" userId="c5caabe2c550b090" providerId="LiveId" clId="{E441CDBD-8EFD-4EBF-B9EB-845B373B78A9}" dt="2025-11-15T05:58:31.322" v="949" actId="478"/>
          <ac:picMkLst>
            <pc:docMk/>
            <pc:sldMk cId="367683557" sldId="265"/>
            <ac:picMk id="9" creationId="{CCEDC7AD-AE5F-4FAC-5907-FC909BB33383}"/>
          </ac:picMkLst>
        </pc:picChg>
        <pc:picChg chg="del">
          <ac:chgData name="Josh Blackmer" userId="c5caabe2c550b090" providerId="LiveId" clId="{E441CDBD-8EFD-4EBF-B9EB-845B373B78A9}" dt="2025-11-15T05:58:12.445" v="938" actId="478"/>
          <ac:picMkLst>
            <pc:docMk/>
            <pc:sldMk cId="367683557" sldId="265"/>
            <ac:picMk id="10" creationId="{F3E5AF1C-BAD7-B0D0-0DB9-FA3285068224}"/>
          </ac:picMkLst>
        </pc:picChg>
        <pc:picChg chg="del">
          <ac:chgData name="Josh Blackmer" userId="c5caabe2c550b090" providerId="LiveId" clId="{E441CDBD-8EFD-4EBF-B9EB-845B373B78A9}" dt="2025-11-15T05:58:15.660" v="940" actId="478"/>
          <ac:picMkLst>
            <pc:docMk/>
            <pc:sldMk cId="367683557" sldId="265"/>
            <ac:picMk id="11" creationId="{64AF5FDE-04DD-9124-96D4-A2EE98022F12}"/>
          </ac:picMkLst>
        </pc:picChg>
        <pc:picChg chg="del">
          <ac:chgData name="Josh Blackmer" userId="c5caabe2c550b090" providerId="LiveId" clId="{E441CDBD-8EFD-4EBF-B9EB-845B373B78A9}" dt="2025-11-15T05:58:38.790" v="953" actId="478"/>
          <ac:picMkLst>
            <pc:docMk/>
            <pc:sldMk cId="367683557" sldId="265"/>
            <ac:picMk id="12" creationId="{A3DC944F-C69C-19AD-70D4-2B75003560CF}"/>
          </ac:picMkLst>
        </pc:picChg>
        <pc:picChg chg="add mod">
          <ac:chgData name="Josh Blackmer" userId="c5caabe2c550b090" providerId="LiveId" clId="{E441CDBD-8EFD-4EBF-B9EB-845B373B78A9}" dt="2025-11-15T20:36:59.790" v="1378" actId="1076"/>
          <ac:picMkLst>
            <pc:docMk/>
            <pc:sldMk cId="367683557" sldId="265"/>
            <ac:picMk id="13" creationId="{BF87A60F-0DBC-F30C-4D74-FBFA6F6A0D0C}"/>
          </ac:picMkLst>
        </pc:picChg>
        <pc:picChg chg="del">
          <ac:chgData name="Josh Blackmer" userId="c5caabe2c550b090" providerId="LiveId" clId="{E441CDBD-8EFD-4EBF-B9EB-845B373B78A9}" dt="2025-11-15T05:59:03.135" v="966" actId="478"/>
          <ac:picMkLst>
            <pc:docMk/>
            <pc:sldMk cId="367683557" sldId="265"/>
            <ac:picMk id="34" creationId="{19FF785C-37C3-1AEF-CE3E-1F537FD39F25}"/>
          </ac:picMkLst>
        </pc:picChg>
        <pc:picChg chg="del">
          <ac:chgData name="Josh Blackmer" userId="c5caabe2c550b090" providerId="LiveId" clId="{E441CDBD-8EFD-4EBF-B9EB-845B373B78A9}" dt="2025-11-15T05:59:03.946" v="967" actId="478"/>
          <ac:picMkLst>
            <pc:docMk/>
            <pc:sldMk cId="367683557" sldId="265"/>
            <ac:picMk id="35" creationId="{B466AD41-968D-2304-B04C-B46613A31FDD}"/>
          </ac:picMkLst>
        </pc:picChg>
        <pc:picChg chg="del">
          <ac:chgData name="Josh Blackmer" userId="c5caabe2c550b090" providerId="LiveId" clId="{E441CDBD-8EFD-4EBF-B9EB-845B373B78A9}" dt="2025-11-15T05:59:07.298" v="970" actId="478"/>
          <ac:picMkLst>
            <pc:docMk/>
            <pc:sldMk cId="367683557" sldId="265"/>
            <ac:picMk id="36" creationId="{2CF9D228-3400-5803-FF7C-AE33CEADB78E}"/>
          </ac:picMkLst>
        </pc:picChg>
        <pc:picChg chg="del">
          <ac:chgData name="Josh Blackmer" userId="c5caabe2c550b090" providerId="LiveId" clId="{E441CDBD-8EFD-4EBF-B9EB-845B373B78A9}" dt="2025-11-15T05:58:55.733" v="961" actId="478"/>
          <ac:picMkLst>
            <pc:docMk/>
            <pc:sldMk cId="367683557" sldId="265"/>
            <ac:picMk id="37" creationId="{A639EECE-5A22-A98A-FD0D-F0D98E42FE74}"/>
          </ac:picMkLst>
        </pc:picChg>
        <pc:picChg chg="del">
          <ac:chgData name="Josh Blackmer" userId="c5caabe2c550b090" providerId="LiveId" clId="{E441CDBD-8EFD-4EBF-B9EB-845B373B78A9}" dt="2025-11-15T05:59:05.431" v="968" actId="478"/>
          <ac:picMkLst>
            <pc:docMk/>
            <pc:sldMk cId="367683557" sldId="265"/>
            <ac:picMk id="38" creationId="{DA07D991-5D13-C341-FE47-ADDA8D901502}"/>
          </ac:picMkLst>
        </pc:picChg>
        <pc:picChg chg="del">
          <ac:chgData name="Josh Blackmer" userId="c5caabe2c550b090" providerId="LiveId" clId="{E441CDBD-8EFD-4EBF-B9EB-845B373B78A9}" dt="2025-11-15T05:58:58.208" v="963" actId="478"/>
          <ac:picMkLst>
            <pc:docMk/>
            <pc:sldMk cId="367683557" sldId="265"/>
            <ac:picMk id="39" creationId="{597BC184-F49B-8FE1-94E2-D75032B4EB7F}"/>
          </ac:picMkLst>
        </pc:picChg>
        <pc:picChg chg="del">
          <ac:chgData name="Josh Blackmer" userId="c5caabe2c550b090" providerId="LiveId" clId="{E441CDBD-8EFD-4EBF-B9EB-845B373B78A9}" dt="2025-11-15T05:59:11.370" v="974" actId="478"/>
          <ac:picMkLst>
            <pc:docMk/>
            <pc:sldMk cId="367683557" sldId="265"/>
            <ac:picMk id="40" creationId="{00D2851B-1C15-B35F-D09E-127744F8D8D3}"/>
          </ac:picMkLst>
        </pc:picChg>
        <pc:picChg chg="del">
          <ac:chgData name="Josh Blackmer" userId="c5caabe2c550b090" providerId="LiveId" clId="{E441CDBD-8EFD-4EBF-B9EB-845B373B78A9}" dt="2025-11-15T05:59:08.513" v="971" actId="478"/>
          <ac:picMkLst>
            <pc:docMk/>
            <pc:sldMk cId="367683557" sldId="265"/>
            <ac:picMk id="41" creationId="{CEF14194-151A-B3C3-D3C4-A7C197DE7081}"/>
          </ac:picMkLst>
        </pc:picChg>
        <pc:picChg chg="del">
          <ac:chgData name="Josh Blackmer" userId="c5caabe2c550b090" providerId="LiveId" clId="{E441CDBD-8EFD-4EBF-B9EB-845B373B78A9}" dt="2025-11-15T05:59:06.307" v="969" actId="478"/>
          <ac:picMkLst>
            <pc:docMk/>
            <pc:sldMk cId="367683557" sldId="265"/>
            <ac:picMk id="42" creationId="{38D7FCCD-724A-2C2E-4D78-933DD8BF8694}"/>
          </ac:picMkLst>
        </pc:picChg>
        <pc:picChg chg="del">
          <ac:chgData name="Josh Blackmer" userId="c5caabe2c550b090" providerId="LiveId" clId="{E441CDBD-8EFD-4EBF-B9EB-845B373B78A9}" dt="2025-11-15T05:59:14.837" v="975" actId="478"/>
          <ac:picMkLst>
            <pc:docMk/>
            <pc:sldMk cId="367683557" sldId="265"/>
            <ac:picMk id="43" creationId="{5E5B0B3D-5D2B-2D8F-71C2-5F11A2E09BF1}"/>
          </ac:picMkLst>
        </pc:picChg>
        <pc:picChg chg="del">
          <ac:chgData name="Josh Blackmer" userId="c5caabe2c550b090" providerId="LiveId" clId="{E441CDBD-8EFD-4EBF-B9EB-845B373B78A9}" dt="2025-11-15T05:58:59.153" v="964" actId="478"/>
          <ac:picMkLst>
            <pc:docMk/>
            <pc:sldMk cId="367683557" sldId="265"/>
            <ac:picMk id="44" creationId="{CCDF9C7C-2F2F-7733-BB3C-641F96211588}"/>
          </ac:picMkLst>
        </pc:picChg>
        <pc:picChg chg="del">
          <ac:chgData name="Josh Blackmer" userId="c5caabe2c550b090" providerId="LiveId" clId="{E441CDBD-8EFD-4EBF-B9EB-845B373B78A9}" dt="2025-11-15T05:58:54.338" v="960" actId="478"/>
          <ac:picMkLst>
            <pc:docMk/>
            <pc:sldMk cId="367683557" sldId="265"/>
            <ac:picMk id="45" creationId="{18BCF6E6-22B1-2741-283F-582CC22F1392}"/>
          </ac:picMkLst>
        </pc:picChg>
        <pc:picChg chg="del">
          <ac:chgData name="Josh Blackmer" userId="c5caabe2c550b090" providerId="LiveId" clId="{E441CDBD-8EFD-4EBF-B9EB-845B373B78A9}" dt="2025-11-15T05:58:57.083" v="962" actId="478"/>
          <ac:picMkLst>
            <pc:docMk/>
            <pc:sldMk cId="367683557" sldId="265"/>
            <ac:picMk id="46" creationId="{4A489AA2-8C4E-54EA-3A70-86D75A8FB646}"/>
          </ac:picMkLst>
        </pc:picChg>
        <pc:picChg chg="del">
          <ac:chgData name="Josh Blackmer" userId="c5caabe2c550b090" providerId="LiveId" clId="{E441CDBD-8EFD-4EBF-B9EB-845B373B78A9}" dt="2025-11-15T05:59:09.660" v="972" actId="478"/>
          <ac:picMkLst>
            <pc:docMk/>
            <pc:sldMk cId="367683557" sldId="265"/>
            <ac:picMk id="47" creationId="{4AF4A3C0-0D48-7A93-3413-ADF320F2D1AB}"/>
          </ac:picMkLst>
        </pc:picChg>
        <pc:picChg chg="del">
          <ac:chgData name="Josh Blackmer" userId="c5caabe2c550b090" providerId="LiveId" clId="{E441CDBD-8EFD-4EBF-B9EB-845B373B78A9}" dt="2025-11-15T05:59:10.628" v="973" actId="478"/>
          <ac:picMkLst>
            <pc:docMk/>
            <pc:sldMk cId="367683557" sldId="265"/>
            <ac:picMk id="48" creationId="{04A25C8B-AE0B-626F-8D84-F4C96BE0DC25}"/>
          </ac:picMkLst>
        </pc:picChg>
        <pc:picChg chg="mod ord">
          <ac:chgData name="Josh Blackmer" userId="c5caabe2c550b090" providerId="LiveId" clId="{E441CDBD-8EFD-4EBF-B9EB-845B373B78A9}" dt="2025-11-15T20:38:45.773" v="1397" actId="1036"/>
          <ac:picMkLst>
            <pc:docMk/>
            <pc:sldMk cId="367683557" sldId="265"/>
            <ac:picMk id="49" creationId="{77EB6B98-FD18-F111-E152-2E8FBD50C49B}"/>
          </ac:picMkLst>
        </pc:picChg>
      </pc:sldChg>
      <pc:sldChg chg="modSp add del mod">
        <pc:chgData name="Josh Blackmer" userId="c5caabe2c550b090" providerId="LiveId" clId="{E441CDBD-8EFD-4EBF-B9EB-845B373B78A9}" dt="2025-11-15T05:26:06.574" v="756" actId="47"/>
        <pc:sldMkLst>
          <pc:docMk/>
          <pc:sldMk cId="2313955911" sldId="265"/>
        </pc:sldMkLst>
        <pc:spChg chg="mod">
          <ac:chgData name="Josh Blackmer" userId="c5caabe2c550b090" providerId="LiveId" clId="{E441CDBD-8EFD-4EBF-B9EB-845B373B78A9}" dt="2025-11-15T05:25:42.160" v="751" actId="21"/>
          <ac:spMkLst>
            <pc:docMk/>
            <pc:sldMk cId="2313955911" sldId="265"/>
            <ac:spMk id="3" creationId="{2BF9D654-1710-CCBA-FBFE-B953A48455B8}"/>
          </ac:spMkLst>
        </pc:spChg>
      </pc:sldChg>
      <pc:sldChg chg="modSp add mod modAnim">
        <pc:chgData name="Josh Blackmer" userId="c5caabe2c550b090" providerId="LiveId" clId="{E441CDBD-8EFD-4EBF-B9EB-845B373B78A9}" dt="2025-11-15T20:36:23.404" v="1375"/>
        <pc:sldMkLst>
          <pc:docMk/>
          <pc:sldMk cId="19836988" sldId="266"/>
        </pc:sldMkLst>
        <pc:spChg chg="mod">
          <ac:chgData name="Josh Blackmer" userId="c5caabe2c550b090" providerId="LiveId" clId="{E441CDBD-8EFD-4EBF-B9EB-845B373B78A9}" dt="2025-11-15T06:49:33.806" v="1349" actId="20577"/>
          <ac:spMkLst>
            <pc:docMk/>
            <pc:sldMk cId="19836988" sldId="266"/>
            <ac:spMk id="3" creationId="{AAC5F017-1E36-5524-6081-128131B1D7BE}"/>
          </ac:spMkLst>
        </pc:spChg>
      </pc:sldChg>
      <pc:sldChg chg="modSp add del mod">
        <pc:chgData name="Josh Blackmer" userId="c5caabe2c550b090" providerId="LiveId" clId="{E441CDBD-8EFD-4EBF-B9EB-845B373B78A9}" dt="2025-11-15T05:26:09.166" v="757" actId="47"/>
        <pc:sldMkLst>
          <pc:docMk/>
          <pc:sldMk cId="573496593" sldId="266"/>
        </pc:sldMkLst>
        <pc:spChg chg="mod">
          <ac:chgData name="Josh Blackmer" userId="c5caabe2c550b090" providerId="LiveId" clId="{E441CDBD-8EFD-4EBF-B9EB-845B373B78A9}" dt="2025-11-15T05:25:57.585" v="754" actId="21"/>
          <ac:spMkLst>
            <pc:docMk/>
            <pc:sldMk cId="573496593" sldId="266"/>
            <ac:spMk id="3" creationId="{1FC329BE-7778-30CC-4062-A9BD07D87983}"/>
          </ac:spMkLst>
        </pc:spChg>
      </pc:sldChg>
      <pc:sldChg chg="modSp add del mod">
        <pc:chgData name="Josh Blackmer" userId="c5caabe2c550b090" providerId="LiveId" clId="{E441CDBD-8EFD-4EBF-B9EB-845B373B78A9}" dt="2025-11-15T05:26:21.829" v="760" actId="47"/>
        <pc:sldMkLst>
          <pc:docMk/>
          <pc:sldMk cId="2248711217" sldId="267"/>
        </pc:sldMkLst>
        <pc:spChg chg="mod">
          <ac:chgData name="Josh Blackmer" userId="c5caabe2c550b090" providerId="LiveId" clId="{E441CDBD-8EFD-4EBF-B9EB-845B373B78A9}" dt="2025-11-15T05:26:14.578" v="758" actId="21"/>
          <ac:spMkLst>
            <pc:docMk/>
            <pc:sldMk cId="2248711217" sldId="267"/>
            <ac:spMk id="3" creationId="{13DD8F61-7639-B335-F597-4C6C1F46155F}"/>
          </ac:spMkLst>
        </pc:spChg>
      </pc:sldChg>
      <pc:sldChg chg="modSp add del mod">
        <pc:chgData name="Josh Blackmer" userId="c5caabe2c550b090" providerId="LiveId" clId="{E441CDBD-8EFD-4EBF-B9EB-845B373B78A9}" dt="2025-11-15T05:26:38.258" v="763" actId="47"/>
        <pc:sldMkLst>
          <pc:docMk/>
          <pc:sldMk cId="821106646" sldId="268"/>
        </pc:sldMkLst>
        <pc:spChg chg="mod">
          <ac:chgData name="Josh Blackmer" userId="c5caabe2c550b090" providerId="LiveId" clId="{E441CDBD-8EFD-4EBF-B9EB-845B373B78A9}" dt="2025-11-15T05:26:26.964" v="761" actId="21"/>
          <ac:spMkLst>
            <pc:docMk/>
            <pc:sldMk cId="821106646" sldId="268"/>
            <ac:spMk id="3" creationId="{352574B4-6921-4C40-0492-93DABEC6CD9C}"/>
          </ac:spMkLst>
        </pc:spChg>
      </pc:sldChg>
      <pc:sldMasterChg chg="modTransition modSldLayout">
        <pc:chgData name="Josh Blackmer" userId="c5caabe2c550b090" providerId="LiveId" clId="{E441CDBD-8EFD-4EBF-B9EB-845B373B78A9}" dt="2025-11-15T04:02:57.768" v="465"/>
        <pc:sldMasterMkLst>
          <pc:docMk/>
          <pc:sldMasterMk cId="4008200358" sldId="2147483648"/>
        </pc:sldMasterMkLst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3086721645" sldId="2147483649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2346294854" sldId="2147483650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2862211185" sldId="2147483651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203517504" sldId="2147483652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4197257094" sldId="2147483653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278481179" sldId="2147483654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135449635" sldId="2147483655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368848005" sldId="2147483656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1544674506" sldId="2147483657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530517801" sldId="2147483658"/>
          </pc:sldLayoutMkLst>
        </pc:sldLayoutChg>
        <pc:sldLayoutChg chg="modTransition">
          <pc:chgData name="Josh Blackmer" userId="c5caabe2c550b090" providerId="LiveId" clId="{E441CDBD-8EFD-4EBF-B9EB-845B373B78A9}" dt="2025-11-15T04:02:57.768" v="465"/>
          <pc:sldLayoutMkLst>
            <pc:docMk/>
            <pc:sldMasterMk cId="4008200358" sldId="2147483648"/>
            <pc:sldLayoutMk cId="317806776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88F8-32B7-0685-8A82-ACA546D0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C842E-25E2-BA9C-8C78-984E9F92E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15E1-45CA-79FD-8702-61443AC8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794CF-D555-0201-034B-EF3E2C1D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C8311-7A54-0F7B-052F-3775388C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F8B2-B13F-10E0-6784-5B118D62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9142F-D368-D9E3-97A9-052454E79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6666A-BFA5-8590-0CF4-81C79E83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44C63-FC89-E103-C430-72E00F77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A6770-74E5-B7F7-C855-036A7CEE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F6388-8318-3E17-C567-32968C6E8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FA144-DAC6-B834-6840-BEE96A980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CE2A-8B0E-A38F-E6CC-8B8FACB4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73E0-DFAE-3DC2-1967-30F4B859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7B84-42AD-F1B8-3BC5-92F5DC9D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1E71-5B35-C3F8-C4D1-E8CE677A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C82DF-A856-43E5-0396-7BA1D832F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1CE96-3D86-7B8D-F6EC-0AD63060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7EB30-57A9-BB0D-33F3-2E52F445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222E-FFE7-EB79-4690-B878C2FA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5246-F9E6-CA6E-9D3A-C807657A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80D96-0D13-4170-E1AA-25E4A374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A750-8C4F-3E62-6AEF-7A301522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45ED-EDBB-CAA7-7AF7-FF31033B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82FD-F792-63C9-8BF9-192C1EC2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CDF9-37DB-6354-82FC-B652162D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4C17-9261-6715-D042-F8C458F56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23FC7-4416-1501-7AFB-55E2EF1ED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04E88-D494-7F1A-51D6-37C98114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E5BBC-3E96-8F12-E879-E1DE58E1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30BFD-752C-29BC-DAF1-497B398C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E562-D34B-79F7-FCBC-3AC64392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DFAE9-CD8D-2E80-5EFF-D169C0967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7A286-DCF8-8D8F-7524-A866A5D8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81FF8-A7E8-7E2B-46CF-E7A5FEB63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C7BA2-2F30-2F28-DDFA-C9ED594A4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68968-EFA1-43B9-4652-8328A134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AE5DF-F251-17DE-6492-D46F26E5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0E679-7286-17B4-58DE-1B1C20AD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9988-AAA6-B3B6-A42E-AC5F0639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B37F7-592F-2B71-714B-BEEB38D7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3EA50-9C9F-9B88-0617-5C70E19F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D5B4F-8072-C042-5BD9-7E74AB0B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D10AE-0F72-4987-B040-2EF17B90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339CB-907A-9A0B-70C0-14F390B6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B5D57-43A0-4C64-287D-53C073C4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4CE8-E35A-E3D7-07CB-128B87FC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685A-7297-A43B-7053-6835DA89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9DD0E-6623-FC24-F841-8DDA4F4E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44520-1459-1AAC-030F-FC6606D4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28C8-6E6B-8982-8B3F-847E5A83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3EACA-8E50-5C89-4A70-E841EBC0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26A3-BB50-6D2E-F8CB-17DDE723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2AB58-EE02-1EC0-38E4-3BED13C7C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FB6C1-D7E8-03D3-B8B7-6A6A23D4E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3B264-9C5F-0B40-0167-00527E5C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F76B6-4D98-EBF5-390D-A0A7B670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D1CB6-38AB-9C7A-7B03-38DC048B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64448-0B43-98BA-569E-9159E4AE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846B2-C245-9FE6-8C2D-898FB0BE7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F58A-F357-BAB9-98D0-F97D108B3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49BCE-EE5C-44A7-82D3-DED61A238990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5C25B-F607-F73D-1A80-55B5BC71F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31BEA-330A-CA66-0A5D-AA561FC64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DFC17-A4C3-408B-9DEB-D6AF80EF8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963A0B-DA26-6542-05FC-6D4719AC8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2ACB-6346-F5AF-3904-1F0C17CB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422506"/>
            <a:ext cx="11582400" cy="1229218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Lessons From the Road</a:t>
            </a:r>
          </a:p>
        </p:txBody>
      </p:sp>
    </p:spTree>
    <p:extLst>
      <p:ext uri="{BB962C8B-B14F-4D97-AF65-F5344CB8AC3E}">
        <p14:creationId xmlns:p14="http://schemas.microsoft.com/office/powerpoint/2010/main" val="17942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8684-E7E4-E522-6509-42C2437A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497" y="243941"/>
            <a:ext cx="8976754" cy="6924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The Local Church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E5AA178-6990-45BA-D8EA-D2FCA85D3C2B}"/>
              </a:ext>
            </a:extLst>
          </p:cNvPr>
          <p:cNvSpPr/>
          <p:nvPr/>
        </p:nvSpPr>
        <p:spPr>
          <a:xfrm>
            <a:off x="3157538" y="1001485"/>
            <a:ext cx="5869577" cy="5773783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8852798-74A9-1A64-034C-4280D9AC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13" t="31313" r="36282" b="43155"/>
          <a:stretch>
            <a:fillRect/>
          </a:stretch>
        </p:blipFill>
        <p:spPr>
          <a:xfrm>
            <a:off x="5495108" y="3098007"/>
            <a:ext cx="1201783" cy="11576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82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C29A-1BDA-D0C7-E4F8-44CFAFE8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51F0-691E-4DD4-63A7-A7D96241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4" y="243941"/>
            <a:ext cx="11655847" cy="6924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The Work of the Local Church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EECED69-D7F7-D3DD-7EA5-CEA1EC040446}"/>
              </a:ext>
            </a:extLst>
          </p:cNvPr>
          <p:cNvSpPr/>
          <p:nvPr/>
        </p:nvSpPr>
        <p:spPr>
          <a:xfrm>
            <a:off x="3157538" y="1001485"/>
            <a:ext cx="5869577" cy="5773783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CEC66FA-67BB-6606-443C-40E07AD91DD2}"/>
              </a:ext>
            </a:extLst>
          </p:cNvPr>
          <p:cNvSpPr/>
          <p:nvPr/>
        </p:nvSpPr>
        <p:spPr>
          <a:xfrm>
            <a:off x="3157538" y="3570514"/>
            <a:ext cx="435428" cy="426720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74269-4566-B37B-98EE-0C79344F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658" y="6318028"/>
            <a:ext cx="463336" cy="457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C6D27-EDBB-A4C1-5D7F-3F39A569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658" y="1001484"/>
            <a:ext cx="463336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9668E-3D52-8E18-3629-57F27C7A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79" y="3431136"/>
            <a:ext cx="463336" cy="45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5CD81F-C655-5C70-9C99-E0D4F8DB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389" y="5370972"/>
            <a:ext cx="463336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19834-109C-725F-C33D-41B409A0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5" y="1955165"/>
            <a:ext cx="463336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462B83-E194-554D-8960-B04B60E5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11" y="1955165"/>
            <a:ext cx="463336" cy="457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B81FCB-4F39-E2B6-BD43-CCF228C7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15" y="5281729"/>
            <a:ext cx="463336" cy="457240"/>
          </a:xfrm>
          <a:prstGeom prst="rect">
            <a:avLst/>
          </a:prstGeom>
        </p:spPr>
      </p:pic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6875F5AF-9698-AA20-654A-DD77A54DC4C9}"/>
              </a:ext>
            </a:extLst>
          </p:cNvPr>
          <p:cNvSpPr/>
          <p:nvPr/>
        </p:nvSpPr>
        <p:spPr>
          <a:xfrm>
            <a:off x="9448800" y="1672046"/>
            <a:ext cx="1515291" cy="444137"/>
          </a:xfrm>
          <a:prstGeom prst="borderCallout2">
            <a:avLst>
              <a:gd name="adj1" fmla="val 24632"/>
              <a:gd name="adj2" fmla="val -490"/>
              <a:gd name="adj3" fmla="val 26593"/>
              <a:gd name="adj4" fmla="val -1634"/>
              <a:gd name="adj5" fmla="val 91972"/>
              <a:gd name="adj6" fmla="val -7159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E1D53FD6-ECBB-7781-B4A5-C38BB26A10E0}"/>
              </a:ext>
            </a:extLst>
          </p:cNvPr>
          <p:cNvSpPr/>
          <p:nvPr/>
        </p:nvSpPr>
        <p:spPr>
          <a:xfrm>
            <a:off x="10045337" y="3215619"/>
            <a:ext cx="1624149" cy="444137"/>
          </a:xfrm>
          <a:prstGeom prst="borderCallout2">
            <a:avLst>
              <a:gd name="adj1" fmla="val 30515"/>
              <a:gd name="adj2" fmla="val -1797"/>
              <a:gd name="adj3" fmla="val 30515"/>
              <a:gd name="adj4" fmla="val -1634"/>
              <a:gd name="adj5" fmla="val 90011"/>
              <a:gd name="adj6" fmla="val -618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0A259E2A-C29C-CEC9-50AF-958583C2C384}"/>
              </a:ext>
            </a:extLst>
          </p:cNvPr>
          <p:cNvSpPr/>
          <p:nvPr/>
        </p:nvSpPr>
        <p:spPr>
          <a:xfrm>
            <a:off x="9448800" y="5281729"/>
            <a:ext cx="1515291" cy="444137"/>
          </a:xfrm>
          <a:prstGeom prst="borderCallout2">
            <a:avLst>
              <a:gd name="adj1" fmla="val 20711"/>
              <a:gd name="adj2" fmla="val -1143"/>
              <a:gd name="adj3" fmla="val 18750"/>
              <a:gd name="adj4" fmla="val -2288"/>
              <a:gd name="adj5" fmla="val 82168"/>
              <a:gd name="adj6" fmla="val -692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llout: Bent Line 19">
            <a:extLst>
              <a:ext uri="{FF2B5EF4-FFF2-40B4-BE49-F238E27FC236}">
                <a16:creationId xmlns:a16="http://schemas.microsoft.com/office/drawing/2014/main" id="{897916FD-926A-8DE3-E4C5-0DD47E2661C0}"/>
              </a:ext>
            </a:extLst>
          </p:cNvPr>
          <p:cNvSpPr/>
          <p:nvPr/>
        </p:nvSpPr>
        <p:spPr>
          <a:xfrm>
            <a:off x="8571752" y="6318027"/>
            <a:ext cx="1332411" cy="444137"/>
          </a:xfrm>
          <a:prstGeom prst="borderCallout2">
            <a:avLst>
              <a:gd name="adj1" fmla="val 20711"/>
              <a:gd name="adj2" fmla="val 164"/>
              <a:gd name="adj3" fmla="val 20711"/>
              <a:gd name="adj4" fmla="val -1634"/>
              <a:gd name="adj5" fmla="val 56677"/>
              <a:gd name="adj6" fmla="val -16902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6516CA63-49EB-21CD-B50E-F22781E181B8}"/>
              </a:ext>
            </a:extLst>
          </p:cNvPr>
          <p:cNvSpPr/>
          <p:nvPr/>
        </p:nvSpPr>
        <p:spPr>
          <a:xfrm>
            <a:off x="2021069" y="1082172"/>
            <a:ext cx="1332411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21383"/>
              <a:gd name="adj6" fmla="val 2884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E44B24DB-649D-44E5-DDC8-DE0ACB878156}"/>
              </a:ext>
            </a:extLst>
          </p:cNvPr>
          <p:cNvSpPr/>
          <p:nvPr/>
        </p:nvSpPr>
        <p:spPr>
          <a:xfrm>
            <a:off x="385219" y="1894114"/>
            <a:ext cx="1754096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40991"/>
              <a:gd name="adj6" fmla="val 1964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4D468C9B-EA95-DAED-8A78-20A3B79A4B63}"/>
              </a:ext>
            </a:extLst>
          </p:cNvPr>
          <p:cNvSpPr/>
          <p:nvPr/>
        </p:nvSpPr>
        <p:spPr>
          <a:xfrm>
            <a:off x="522514" y="3570514"/>
            <a:ext cx="1616801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46873"/>
              <a:gd name="adj6" fmla="val 16434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3A4A5AB4-50B2-590D-C9FC-784E982D959F}"/>
              </a:ext>
            </a:extLst>
          </p:cNvPr>
          <p:cNvSpPr/>
          <p:nvPr/>
        </p:nvSpPr>
        <p:spPr>
          <a:xfrm>
            <a:off x="522515" y="5612693"/>
            <a:ext cx="1702050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1775"/>
              <a:gd name="adj6" fmla="val 19161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EA177D-FC71-0CED-07C0-4353E018E79D}"/>
              </a:ext>
            </a:extLst>
          </p:cNvPr>
          <p:cNvSpPr txBox="1"/>
          <p:nvPr/>
        </p:nvSpPr>
        <p:spPr>
          <a:xfrm>
            <a:off x="2080192" y="1015066"/>
            <a:ext cx="118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Worship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0B17E3-850A-64B2-45E1-5435F82681F4}"/>
              </a:ext>
            </a:extLst>
          </p:cNvPr>
          <p:cNvSpPr txBox="1"/>
          <p:nvPr/>
        </p:nvSpPr>
        <p:spPr>
          <a:xfrm>
            <a:off x="385218" y="1815031"/>
            <a:ext cx="175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Maintenance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216F7A-AE2A-E6EE-3D3F-81CD50B0FFDD}"/>
              </a:ext>
            </a:extLst>
          </p:cNvPr>
          <p:cNvSpPr txBox="1"/>
          <p:nvPr/>
        </p:nvSpPr>
        <p:spPr>
          <a:xfrm>
            <a:off x="522514" y="3491431"/>
            <a:ext cx="157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Evangelism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2E1B4A-C5D2-095D-2D21-8376F82F6153}"/>
              </a:ext>
            </a:extLst>
          </p:cNvPr>
          <p:cNvSpPr txBox="1"/>
          <p:nvPr/>
        </p:nvSpPr>
        <p:spPr>
          <a:xfrm>
            <a:off x="9491185" y="1597668"/>
            <a:ext cx="143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Preaching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B260CF-2274-FAC1-099D-DC0F9EF1C9EC}"/>
              </a:ext>
            </a:extLst>
          </p:cNvPr>
          <p:cNvSpPr txBox="1"/>
          <p:nvPr/>
        </p:nvSpPr>
        <p:spPr>
          <a:xfrm>
            <a:off x="10045337" y="3153954"/>
            <a:ext cx="162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Bible Study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216172-3C25-F2BF-A3E6-379CC9CE5940}"/>
              </a:ext>
            </a:extLst>
          </p:cNvPr>
          <p:cNvSpPr txBox="1"/>
          <p:nvPr/>
        </p:nvSpPr>
        <p:spPr>
          <a:xfrm>
            <a:off x="9421518" y="5202646"/>
            <a:ext cx="154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Leadership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F96028-98BE-C81D-76FB-689BB1ECAF3B}"/>
              </a:ext>
            </a:extLst>
          </p:cNvPr>
          <p:cNvSpPr txBox="1"/>
          <p:nvPr/>
        </p:nvSpPr>
        <p:spPr>
          <a:xfrm>
            <a:off x="8571752" y="6238944"/>
            <a:ext cx="1329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Activities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4CD862-4711-EF36-A5A9-49B265C2F736}"/>
              </a:ext>
            </a:extLst>
          </p:cNvPr>
          <p:cNvSpPr txBox="1"/>
          <p:nvPr/>
        </p:nvSpPr>
        <p:spPr>
          <a:xfrm>
            <a:off x="436008" y="5533610"/>
            <a:ext cx="184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Member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79B50-43EE-35BB-96AB-48A74BBC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818" y="3098004"/>
            <a:ext cx="120101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1DDD-5EE1-5EB1-6E99-FEB45E3FF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7514-539D-D180-6433-1DD165A5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4" y="243941"/>
            <a:ext cx="11655847" cy="6924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The Work of the Local Church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C619CE1-AD52-470C-326C-79CB27259829}"/>
              </a:ext>
            </a:extLst>
          </p:cNvPr>
          <p:cNvSpPr/>
          <p:nvPr/>
        </p:nvSpPr>
        <p:spPr>
          <a:xfrm>
            <a:off x="3157538" y="1001485"/>
            <a:ext cx="5869577" cy="5773783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B8F1E76-013D-52B5-AE1B-2905CC1B40A2}"/>
              </a:ext>
            </a:extLst>
          </p:cNvPr>
          <p:cNvSpPr/>
          <p:nvPr/>
        </p:nvSpPr>
        <p:spPr>
          <a:xfrm>
            <a:off x="3157538" y="3570514"/>
            <a:ext cx="435428" cy="426720"/>
          </a:xfrm>
          <a:prstGeom prst="flowChartConnector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A820B-A84F-8BB6-5A2C-F8FFADBE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658" y="6318028"/>
            <a:ext cx="463336" cy="457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58898-A08D-EE04-6B35-58A67AE1D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658" y="1001484"/>
            <a:ext cx="463336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35792-B8DC-9B19-6F27-73E7AC74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79" y="3431136"/>
            <a:ext cx="463336" cy="45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F0722-9BBE-D281-2A93-06AB02AE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389" y="5370972"/>
            <a:ext cx="463336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31B0ED-33D1-6D66-A645-6B8A56CE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5" y="1955165"/>
            <a:ext cx="463336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80F35-B778-009B-5CDF-6962AB95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11" y="1955165"/>
            <a:ext cx="463336" cy="457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9C36CA-7FBE-3A4D-9277-F9FE9B8C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15" y="5281729"/>
            <a:ext cx="463336" cy="457240"/>
          </a:xfrm>
          <a:prstGeom prst="rect">
            <a:avLst/>
          </a:prstGeom>
        </p:spPr>
      </p:pic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A2190A24-A1DB-E9E7-2BE3-1361991CED32}"/>
              </a:ext>
            </a:extLst>
          </p:cNvPr>
          <p:cNvSpPr/>
          <p:nvPr/>
        </p:nvSpPr>
        <p:spPr>
          <a:xfrm>
            <a:off x="9448800" y="1672046"/>
            <a:ext cx="1515291" cy="444137"/>
          </a:xfrm>
          <a:prstGeom prst="borderCallout2">
            <a:avLst>
              <a:gd name="adj1" fmla="val 24632"/>
              <a:gd name="adj2" fmla="val -490"/>
              <a:gd name="adj3" fmla="val 26593"/>
              <a:gd name="adj4" fmla="val -1634"/>
              <a:gd name="adj5" fmla="val 91972"/>
              <a:gd name="adj6" fmla="val -7159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117E79D9-5914-4167-EE86-06815E0ED679}"/>
              </a:ext>
            </a:extLst>
          </p:cNvPr>
          <p:cNvSpPr/>
          <p:nvPr/>
        </p:nvSpPr>
        <p:spPr>
          <a:xfrm>
            <a:off x="10045337" y="3215619"/>
            <a:ext cx="1624149" cy="444137"/>
          </a:xfrm>
          <a:prstGeom prst="borderCallout2">
            <a:avLst>
              <a:gd name="adj1" fmla="val 30515"/>
              <a:gd name="adj2" fmla="val -1797"/>
              <a:gd name="adj3" fmla="val 30515"/>
              <a:gd name="adj4" fmla="val -1634"/>
              <a:gd name="adj5" fmla="val 90011"/>
              <a:gd name="adj6" fmla="val -618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72CF7CD9-CAA4-62AF-4EB7-6AA9ABC0D80E}"/>
              </a:ext>
            </a:extLst>
          </p:cNvPr>
          <p:cNvSpPr/>
          <p:nvPr/>
        </p:nvSpPr>
        <p:spPr>
          <a:xfrm>
            <a:off x="9448800" y="5281729"/>
            <a:ext cx="1515291" cy="444137"/>
          </a:xfrm>
          <a:prstGeom prst="borderCallout2">
            <a:avLst>
              <a:gd name="adj1" fmla="val 20711"/>
              <a:gd name="adj2" fmla="val -1143"/>
              <a:gd name="adj3" fmla="val 18750"/>
              <a:gd name="adj4" fmla="val -2288"/>
              <a:gd name="adj5" fmla="val 82168"/>
              <a:gd name="adj6" fmla="val -692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llout: Bent Line 19">
            <a:extLst>
              <a:ext uri="{FF2B5EF4-FFF2-40B4-BE49-F238E27FC236}">
                <a16:creationId xmlns:a16="http://schemas.microsoft.com/office/drawing/2014/main" id="{233D68BF-ED4D-188F-E5A5-098FDE3B2DBA}"/>
              </a:ext>
            </a:extLst>
          </p:cNvPr>
          <p:cNvSpPr/>
          <p:nvPr/>
        </p:nvSpPr>
        <p:spPr>
          <a:xfrm>
            <a:off x="8571752" y="6318027"/>
            <a:ext cx="1332411" cy="444137"/>
          </a:xfrm>
          <a:prstGeom prst="borderCallout2">
            <a:avLst>
              <a:gd name="adj1" fmla="val 20711"/>
              <a:gd name="adj2" fmla="val 164"/>
              <a:gd name="adj3" fmla="val 20711"/>
              <a:gd name="adj4" fmla="val -1634"/>
              <a:gd name="adj5" fmla="val 56677"/>
              <a:gd name="adj6" fmla="val -16902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llout: Bent Line 20">
            <a:extLst>
              <a:ext uri="{FF2B5EF4-FFF2-40B4-BE49-F238E27FC236}">
                <a16:creationId xmlns:a16="http://schemas.microsoft.com/office/drawing/2014/main" id="{12A48C6E-FC77-4122-EAB0-1946C58CC178}"/>
              </a:ext>
            </a:extLst>
          </p:cNvPr>
          <p:cNvSpPr/>
          <p:nvPr/>
        </p:nvSpPr>
        <p:spPr>
          <a:xfrm>
            <a:off x="2021069" y="1082172"/>
            <a:ext cx="1332411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21383"/>
              <a:gd name="adj6" fmla="val 2884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D24A1903-CEDD-95B2-68D3-964A50DD260B}"/>
              </a:ext>
            </a:extLst>
          </p:cNvPr>
          <p:cNvSpPr/>
          <p:nvPr/>
        </p:nvSpPr>
        <p:spPr>
          <a:xfrm>
            <a:off x="385219" y="1894114"/>
            <a:ext cx="1754096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40991"/>
              <a:gd name="adj6" fmla="val 19643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07655AC6-4E3D-B60A-F01E-E1AFE13F270E}"/>
              </a:ext>
            </a:extLst>
          </p:cNvPr>
          <p:cNvSpPr/>
          <p:nvPr/>
        </p:nvSpPr>
        <p:spPr>
          <a:xfrm>
            <a:off x="522514" y="3570514"/>
            <a:ext cx="1616801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46873"/>
              <a:gd name="adj6" fmla="val 16434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7BE4B93E-2D12-F6A9-FA16-8A0F9FCFAC7E}"/>
              </a:ext>
            </a:extLst>
          </p:cNvPr>
          <p:cNvSpPr/>
          <p:nvPr/>
        </p:nvSpPr>
        <p:spPr>
          <a:xfrm>
            <a:off x="522515" y="5612693"/>
            <a:ext cx="1702050" cy="444137"/>
          </a:xfrm>
          <a:prstGeom prst="borderCallout2">
            <a:avLst>
              <a:gd name="adj1" fmla="val 22672"/>
              <a:gd name="adj2" fmla="val 100163"/>
              <a:gd name="adj3" fmla="val 20711"/>
              <a:gd name="adj4" fmla="val 100980"/>
              <a:gd name="adj5" fmla="val 1775"/>
              <a:gd name="adj6" fmla="val 19161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FBE268-B6F3-3CC7-37A4-6B0D2D3EC244}"/>
              </a:ext>
            </a:extLst>
          </p:cNvPr>
          <p:cNvSpPr txBox="1"/>
          <p:nvPr/>
        </p:nvSpPr>
        <p:spPr>
          <a:xfrm>
            <a:off x="2080192" y="1015066"/>
            <a:ext cx="118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Worship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85FB3-F0C9-83FF-FA46-DC69DED82E6F}"/>
              </a:ext>
            </a:extLst>
          </p:cNvPr>
          <p:cNvSpPr txBox="1"/>
          <p:nvPr/>
        </p:nvSpPr>
        <p:spPr>
          <a:xfrm>
            <a:off x="385218" y="1815031"/>
            <a:ext cx="175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Maintenance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AE4412-C273-A3AE-13ED-E1BB63B5F2C2}"/>
              </a:ext>
            </a:extLst>
          </p:cNvPr>
          <p:cNvSpPr txBox="1"/>
          <p:nvPr/>
        </p:nvSpPr>
        <p:spPr>
          <a:xfrm>
            <a:off x="522514" y="3491431"/>
            <a:ext cx="157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Evangelism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55D62B-AC74-384A-8243-26E13F947F70}"/>
              </a:ext>
            </a:extLst>
          </p:cNvPr>
          <p:cNvSpPr txBox="1"/>
          <p:nvPr/>
        </p:nvSpPr>
        <p:spPr>
          <a:xfrm>
            <a:off x="9491185" y="1597668"/>
            <a:ext cx="1438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Preaching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47F6A5-7867-9952-B0ED-C38D594AFDCE}"/>
              </a:ext>
            </a:extLst>
          </p:cNvPr>
          <p:cNvSpPr txBox="1"/>
          <p:nvPr/>
        </p:nvSpPr>
        <p:spPr>
          <a:xfrm>
            <a:off x="10045337" y="3153954"/>
            <a:ext cx="162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Bible Study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134F77D-4144-423B-AA6B-F9A8FDF2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65" y="1495538"/>
            <a:ext cx="4753778" cy="4753778"/>
          </a:xfrm>
          <a:prstGeom prst="flowChartConnector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7B3810B-8A4B-22DF-7C67-E6E41A9C11C8}"/>
              </a:ext>
            </a:extLst>
          </p:cNvPr>
          <p:cNvSpPr txBox="1"/>
          <p:nvPr/>
        </p:nvSpPr>
        <p:spPr>
          <a:xfrm>
            <a:off x="9421518" y="5202646"/>
            <a:ext cx="154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Leadership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4A488C-C4B3-77CC-0F8F-3A19F882634B}"/>
              </a:ext>
            </a:extLst>
          </p:cNvPr>
          <p:cNvSpPr txBox="1"/>
          <p:nvPr/>
        </p:nvSpPr>
        <p:spPr>
          <a:xfrm>
            <a:off x="8571752" y="6238944"/>
            <a:ext cx="1329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Activities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EFB3E3-57E0-13F6-BF21-8F877E7F3F60}"/>
              </a:ext>
            </a:extLst>
          </p:cNvPr>
          <p:cNvSpPr txBox="1"/>
          <p:nvPr/>
        </p:nvSpPr>
        <p:spPr>
          <a:xfrm>
            <a:off x="436008" y="5533610"/>
            <a:ext cx="184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Member Care</a:t>
            </a:r>
          </a:p>
        </p:txBody>
      </p:sp>
    </p:spTree>
    <p:extLst>
      <p:ext uri="{BB962C8B-B14F-4D97-AF65-F5344CB8AC3E}">
        <p14:creationId xmlns:p14="http://schemas.microsoft.com/office/powerpoint/2010/main" val="369694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E69EA-C9C1-53B3-CF82-B874610FF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56A8-E658-52E5-3B2B-9EBD93633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422506"/>
            <a:ext cx="11582400" cy="1229218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Strength Is Not Our Own</a:t>
            </a:r>
          </a:p>
        </p:txBody>
      </p:sp>
    </p:spTree>
    <p:extLst>
      <p:ext uri="{BB962C8B-B14F-4D97-AF65-F5344CB8AC3E}">
        <p14:creationId xmlns:p14="http://schemas.microsoft.com/office/powerpoint/2010/main" val="355724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ACFA8-EC36-548C-AA09-89CDB564C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9F70-73F8-F4FF-DB78-B7ED7968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9" y="78755"/>
            <a:ext cx="11672047" cy="89660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Strength Is Not 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BC3C-B781-264A-3C31-EE44FCBE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9" y="975361"/>
            <a:ext cx="11672046" cy="560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ahnschrift SemiBold" panose="020B0502040204020203" pitchFamily="34" charset="0"/>
              </a:rPr>
              <a:t>It Never Has Been</a:t>
            </a:r>
          </a:p>
          <a:p>
            <a:pPr lvl="1"/>
            <a:r>
              <a:rPr lang="en-US" sz="3200" dirty="0">
                <a:latin typeface="Bahnschrift SemiBold" panose="020B0502040204020203" pitchFamily="34" charset="0"/>
              </a:rPr>
              <a:t>Noah: </a:t>
            </a:r>
            <a:r>
              <a:rPr lang="en-US" sz="3200" dirty="0">
                <a:latin typeface="Bahnschrift Light" panose="020B0502040204020203" pitchFamily="34" charset="0"/>
              </a:rPr>
              <a:t>Genesis 6:13-22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Abraham: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</a:rPr>
              <a:t>Genesis 12:1-7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Moses: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</a:rPr>
              <a:t>Exodus 3:1-11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Israelites: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</a:rPr>
              <a:t>Leviticus 26:1-13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Gideon’s 300: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</a:rPr>
              <a:t>Judges 7:1-8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Bahnschrift SemiBold" panose="020B0502040204020203" pitchFamily="34" charset="0"/>
              </a:rPr>
              <a:t>The plans of God’s heart: </a:t>
            </a:r>
            <a:r>
              <a:rPr lang="en-US" sz="3200" dirty="0">
                <a:solidFill>
                  <a:prstClr val="black"/>
                </a:solidFill>
                <a:latin typeface="Bahnschrift Light" panose="020B0502040204020203" pitchFamily="34" charset="0"/>
              </a:rPr>
              <a:t>Psalm 33:12-20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 panose="020B0502040204020203" pitchFamily="34" charset="0"/>
            </a:endParaRPr>
          </a:p>
          <a:p>
            <a:pPr lvl="1"/>
            <a:endParaRPr lang="en-US" sz="2800" dirty="0"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en-US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CEA92-8814-754A-EC0D-40C779F2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749F-5CAC-7D11-958F-4B54D873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9" y="78755"/>
            <a:ext cx="11672047" cy="89660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Strength Is Not 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C13F-6A8F-E41C-052D-113B1006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8" y="975361"/>
            <a:ext cx="11546541" cy="560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ahnschrift SemiBold" panose="020B0502040204020203" pitchFamily="34" charset="0"/>
              </a:rPr>
              <a:t>It Never Will Be</a:t>
            </a:r>
          </a:p>
          <a:p>
            <a:pPr lvl="1"/>
            <a:r>
              <a:rPr lang="en-US" sz="3200" dirty="0">
                <a:latin typeface="Bahnschrift SemiBold" panose="020B0502040204020203" pitchFamily="34" charset="0"/>
              </a:rPr>
              <a:t>The Apostles: </a:t>
            </a:r>
            <a:r>
              <a:rPr lang="en-US" sz="3200" dirty="0">
                <a:latin typeface="Bahnschrift Light" panose="020B0502040204020203" pitchFamily="34" charset="0"/>
              </a:rPr>
              <a:t>Mat 28:16-20</a:t>
            </a:r>
          </a:p>
          <a:p>
            <a:pPr lvl="1"/>
            <a:r>
              <a:rPr lang="en-US" sz="3200" dirty="0">
                <a:latin typeface="Bahnschrift SemiBold" panose="020B0502040204020203" pitchFamily="34" charset="0"/>
              </a:rPr>
              <a:t>Paul: </a:t>
            </a:r>
            <a:r>
              <a:rPr lang="en-US" sz="3200" dirty="0">
                <a:latin typeface="Bahnschrift Light" panose="020B0502040204020203" pitchFamily="34" charset="0"/>
              </a:rPr>
              <a:t>2 Tim 4:16-18; 2 Cor 12:7-10; Phil 4:13</a:t>
            </a:r>
          </a:p>
          <a:p>
            <a:pPr lvl="1"/>
            <a:r>
              <a:rPr lang="en-US" sz="3200" dirty="0">
                <a:latin typeface="Bahnschrift SemiBold" panose="020B0502040204020203" pitchFamily="34" charset="0"/>
              </a:rPr>
              <a:t>The church: </a:t>
            </a:r>
            <a:r>
              <a:rPr lang="en-US" sz="3200" dirty="0">
                <a:latin typeface="Bahnschrift Light" panose="020B0502040204020203" pitchFamily="34" charset="0"/>
              </a:rPr>
              <a:t>Eph 6:10-11; 2 Cor 4:7-18; 2 Thess 3:3; 1 Pt 4:11</a:t>
            </a:r>
          </a:p>
          <a:p>
            <a:pPr lvl="1"/>
            <a:endParaRPr lang="en-US" sz="2800" dirty="0"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en-US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8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FDE50-4268-6BE4-53F0-4347B21C2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E847-5BC9-8F3A-F439-0DF09D40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9" y="78755"/>
            <a:ext cx="11672047" cy="89660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Strength Is Not 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F017-1E36-5524-6081-128131B1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8" y="975361"/>
            <a:ext cx="11546541" cy="560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ahnschrift SemiBold" panose="020B0502040204020203" pitchFamily="34" charset="0"/>
              </a:rPr>
              <a:t>What Does That Mean For Me?</a:t>
            </a:r>
          </a:p>
          <a:p>
            <a:pPr lvl="1"/>
            <a:r>
              <a:rPr lang="en-US" sz="3200" dirty="0">
                <a:latin typeface="Bahnschrift Light" panose="020B0502040204020203" pitchFamily="34" charset="0"/>
              </a:rPr>
              <a:t>1 Peter 4:7-11</a:t>
            </a:r>
          </a:p>
          <a:p>
            <a:pPr lvl="1"/>
            <a:r>
              <a:rPr lang="en-US" sz="3200" dirty="0">
                <a:latin typeface="Bahnschrift Light" panose="020B0502040204020203" pitchFamily="34" charset="0"/>
              </a:rPr>
              <a:t>2 Timothy 1:6-8</a:t>
            </a:r>
          </a:p>
          <a:p>
            <a:pPr lvl="1"/>
            <a:endParaRPr lang="en-US" sz="2800" dirty="0"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en-US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F299-2BB4-5993-6553-10090995C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91CD-4561-6080-1C4C-8C363862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4" y="243941"/>
            <a:ext cx="11655847" cy="6924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The Work of the Church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87A60F-0DBC-F30C-4D74-FBFA6F6A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31" y="590188"/>
            <a:ext cx="6085923" cy="608592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7EB6B98-FD18-F111-E152-2E8FBD50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02" y="2238111"/>
            <a:ext cx="3951726" cy="39517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6768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152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 Display</vt:lpstr>
      <vt:lpstr>Arial</vt:lpstr>
      <vt:lpstr>Aptos</vt:lpstr>
      <vt:lpstr>Bahnschrift SemiBold</vt:lpstr>
      <vt:lpstr>Bahnschrift SemiBold Condensed</vt:lpstr>
      <vt:lpstr>Bahnschrift Light</vt:lpstr>
      <vt:lpstr>Office Theme</vt:lpstr>
      <vt:lpstr>Lessons From the Road</vt:lpstr>
      <vt:lpstr>The Local Church</vt:lpstr>
      <vt:lpstr>The Work of the Local Church</vt:lpstr>
      <vt:lpstr>The Work of the Local Church</vt:lpstr>
      <vt:lpstr>The Strength Is Not Our Own</vt:lpstr>
      <vt:lpstr>The Strength Is Not Our Own</vt:lpstr>
      <vt:lpstr>The Strength Is Not Our Own</vt:lpstr>
      <vt:lpstr>The Strength Is Not Our Own</vt:lpstr>
      <vt:lpstr>The Work of the Church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 Blackmer</dc:creator>
  <cp:lastModifiedBy>Josh Blackmer</cp:lastModifiedBy>
  <cp:revision>1</cp:revision>
  <dcterms:created xsi:type="dcterms:W3CDTF">2025-11-15T02:29:33Z</dcterms:created>
  <dcterms:modified xsi:type="dcterms:W3CDTF">2025-11-15T20:38:49Z</dcterms:modified>
</cp:coreProperties>
</file>