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19DFB-4ED4-4732-48FB-B25CC5AED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3CD49-7D30-9986-D027-F7DDA6F0D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02B49-6DDE-2C56-A101-2B64C6704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4399-C4D1-4EE0-89E3-E41D5DA8470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98C08-6E98-30F6-95AD-8AA9B6D21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3F8B1-895B-DD51-BD1E-E9D01BFCE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42E-4261-41A6-A96E-7ACF37EA69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ath through a grassy field&#10;&#10;Description automatically generated">
            <a:extLst>
              <a:ext uri="{FF2B5EF4-FFF2-40B4-BE49-F238E27FC236}">
                <a16:creationId xmlns:a16="http://schemas.microsoft.com/office/drawing/2014/main" id="{14021B8A-FA19-959F-4185-CA01A5C59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8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ACC5F-E930-EB04-664A-C94D2F51C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61CC2-D365-88B4-7D51-2F6DE7ED5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C51BE-1B39-8E51-793E-66FC4BF93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E5A55-F4C3-47AD-B463-15B4B152D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4399-C4D1-4EE0-89E3-E41D5DA8470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08DF0-CF60-5F3C-58BC-8DA19B0C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7F943-88A5-801B-DC01-F5C50AD12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42E-4261-41A6-A96E-7ACF37EA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0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E2B6A-BE13-A08E-D516-114454E4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31BE24-BF83-6E13-4F1E-79AF24250F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EF7A1-91A7-A8AD-C560-B302FF7F3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74CF61-D629-469A-511D-EBEC750DC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4399-C4D1-4EE0-89E3-E41D5DA8470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85892-9276-E4E4-2346-93D34B7D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EF87B-16A6-D6E2-6D3A-00DA50E5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42E-4261-41A6-A96E-7ACF37EA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32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D0193-F22D-8A95-CF54-9FA3CAD2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FA16D-DE10-D96E-5DF4-826A4319D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D7F0F-DFAC-93B8-6530-E55E6B4F8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4399-C4D1-4EE0-89E3-E41D5DA8470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AA2DC-0435-C29E-6372-A355EC0F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CEF53-1BD0-6B81-A62A-E99E38AF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42E-4261-41A6-A96E-7ACF37EA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8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1B6A1E-8F63-A806-6697-65C4C71C0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D9A9F6-CB5A-E42B-1286-5C6550FC2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297D9-FD2C-4F52-8C70-DC1C9165F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4399-C4D1-4EE0-89E3-E41D5DA8470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047C7-AF74-FD32-A3BD-CB042DD7B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BFDD8-3CCB-8976-E659-60A5A0A9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42E-4261-41A6-A96E-7ACF37EA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0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ath in a field&#10;&#10;Description automatically generated">
            <a:extLst>
              <a:ext uri="{FF2B5EF4-FFF2-40B4-BE49-F238E27FC236}">
                <a16:creationId xmlns:a16="http://schemas.microsoft.com/office/drawing/2014/main" id="{E632ABF6-0378-6CB7-5C91-3E0DAFA32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418CA-10B4-B4F5-6B64-16251FC6A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9612" y="4267201"/>
            <a:ext cx="7963271" cy="2364418"/>
          </a:xfrm>
        </p:spPr>
        <p:txBody>
          <a:bodyPr>
            <a:normAutofit/>
          </a:bodyPr>
          <a:lstStyle>
            <a:lvl1pPr marL="339725" indent="-339725">
              <a:defRPr sz="3600"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1pPr>
            <a:lvl2pPr>
              <a:defRPr sz="3200"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2pPr>
            <a:lvl3pPr>
              <a:defRPr sz="2800"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3pPr>
            <a:lvl4pPr>
              <a:defRPr sz="2400"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4pPr>
            <a:lvl5pPr>
              <a:defRPr sz="2400"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54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th in a field&#10;&#10;Description automatically generated">
            <a:extLst>
              <a:ext uri="{FF2B5EF4-FFF2-40B4-BE49-F238E27FC236}">
                <a16:creationId xmlns:a16="http://schemas.microsoft.com/office/drawing/2014/main" id="{DEADE6FA-CDE9-1D91-BEEE-3BC2F5E58A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418CA-10B4-B4F5-6B64-16251FC6A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9612" y="4267201"/>
            <a:ext cx="7963271" cy="2364418"/>
          </a:xfrm>
        </p:spPr>
        <p:txBody>
          <a:bodyPr>
            <a:normAutofit/>
          </a:bodyPr>
          <a:lstStyle>
            <a:lvl1pPr marL="339725" indent="-339725">
              <a:defRPr sz="3600"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1pPr>
            <a:lvl2pPr>
              <a:defRPr sz="3200"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2pPr>
            <a:lvl3pPr>
              <a:defRPr sz="2800"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3pPr>
            <a:lvl4pPr>
              <a:defRPr sz="2400"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4pPr>
            <a:lvl5pPr>
              <a:defRPr sz="2400"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024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th in a field&#10;&#10;Description automatically generated">
            <a:extLst>
              <a:ext uri="{FF2B5EF4-FFF2-40B4-BE49-F238E27FC236}">
                <a16:creationId xmlns:a16="http://schemas.microsoft.com/office/drawing/2014/main" id="{2242BF80-3B44-59EF-8066-D033B42A1C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418CA-10B4-B4F5-6B64-16251FC6A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9612" y="4267201"/>
            <a:ext cx="7963271" cy="2364418"/>
          </a:xfrm>
        </p:spPr>
        <p:txBody>
          <a:bodyPr>
            <a:normAutofit/>
          </a:bodyPr>
          <a:lstStyle>
            <a:lvl1pPr marL="339725" indent="-339725">
              <a:defRPr sz="3600"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1pPr>
            <a:lvl2pPr>
              <a:defRPr sz="3200"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2pPr>
            <a:lvl3pPr>
              <a:defRPr sz="2800"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3pPr>
            <a:lvl4pPr>
              <a:defRPr sz="2400"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4pPr>
            <a:lvl5pPr>
              <a:defRPr sz="2400" b="1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14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34821-4BF0-134D-5C12-9F7EBA50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074CA-66B1-34D2-A33A-18B6E359B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AD984-DEC2-C5AB-0164-CE0E69FB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4399-C4D1-4EE0-89E3-E41D5DA8470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2B7E9-7E84-1C7E-54BE-DF88F7E18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A6187-E1B7-B651-9F15-9344DE32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42E-4261-41A6-A96E-7ACF37EA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9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EF1D-AE08-5EF4-A6DE-53E755C89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4C7A-501C-5A3B-F7C3-18A11ED64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F2D1A-BE3A-394E-DF7D-C778A9157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F7760-5646-F8B8-E219-EE029D59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4399-C4D1-4EE0-89E3-E41D5DA8470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533D0-E270-0C95-AC42-5B72E2DC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BC1E9-E7F8-FAC5-9937-CE9733F7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42E-4261-41A6-A96E-7ACF37EA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1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AC1BD-C026-99FF-0DC8-3F27E257A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2D856-BC9E-5848-5DD7-92CA778AE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659CC-88BC-EE34-42CE-87D800D03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910779-A1D7-FE24-BAC2-231A513F2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4A0E33-7468-6BCC-9DDE-627F0177F2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B29D7B-B2D9-8659-15E9-2759845D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4399-C4D1-4EE0-89E3-E41D5DA8470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E2015-FF7B-4D0B-E3C5-46166D83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B31CCB-AC02-A202-F8D4-AB4C56BB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42E-4261-41A6-A96E-7ACF37EA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2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1B98-C61A-5C20-9BD6-499D0826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10CF5B-97A8-069E-7C17-47104A75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4399-C4D1-4EE0-89E3-E41D5DA8470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CABD6E-0694-7144-F9D5-51472139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43C93-CB53-C8EE-2E5D-404147B6B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42E-4261-41A6-A96E-7ACF37EA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4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D24DC-48C2-6293-0BF3-E8B8FA0D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4399-C4D1-4EE0-89E3-E41D5DA8470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CD9C-61BB-CA57-DE0A-1D81EBCE3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4955B-84A4-E530-B3F0-0B5D1707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42E-4261-41A6-A96E-7ACF37EA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1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0D7E4F-8149-2A7C-B2E1-B90A1AB75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63E29-FAD6-32AF-2D09-37DA90EB3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8A723-EA93-4A7E-C93B-2A61873F6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54399-C4D1-4EE0-89E3-E41D5DA84701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D4D81-6305-B96E-9CBC-018A28BD1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F84E4-4880-1C20-507D-9A2190464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A542E-4261-41A6-A96E-7ACF37EA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3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0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E6C200-08DF-14F6-DDE8-CB624A503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James 1:5-8</a:t>
            </a:r>
          </a:p>
          <a:p>
            <a:r>
              <a:rPr lang="fr-FR" dirty="0"/>
              <a:t>James 5:13-18</a:t>
            </a:r>
          </a:p>
          <a:p>
            <a:r>
              <a:rPr lang="fr-FR" dirty="0"/>
              <a:t>James 4:3, 8</a:t>
            </a:r>
          </a:p>
        </p:txBody>
      </p:sp>
    </p:spTree>
    <p:extLst>
      <p:ext uri="{BB962C8B-B14F-4D97-AF65-F5344CB8AC3E}">
        <p14:creationId xmlns:p14="http://schemas.microsoft.com/office/powerpoint/2010/main" val="264455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E6C200-08DF-14F6-DDE8-CB624A503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James 1:16-21</a:t>
            </a:r>
          </a:p>
          <a:p>
            <a:r>
              <a:rPr lang="fr-FR" dirty="0" err="1"/>
              <a:t>Psalm</a:t>
            </a:r>
            <a:r>
              <a:rPr lang="fr-FR" dirty="0"/>
              <a:t> 119:11, 97, 105</a:t>
            </a:r>
          </a:p>
          <a:p>
            <a:r>
              <a:rPr lang="fr-FR" dirty="0"/>
              <a:t>Romans 10:17</a:t>
            </a:r>
          </a:p>
        </p:txBody>
      </p:sp>
    </p:spTree>
    <p:extLst>
      <p:ext uri="{BB962C8B-B14F-4D97-AF65-F5344CB8AC3E}">
        <p14:creationId xmlns:p14="http://schemas.microsoft.com/office/powerpoint/2010/main" val="381343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E6C200-08DF-14F6-DDE8-CB624A503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James 1:22-27</a:t>
            </a:r>
          </a:p>
          <a:p>
            <a:r>
              <a:rPr lang="fr-FR" dirty="0"/>
              <a:t>James 2:14-26</a:t>
            </a:r>
          </a:p>
          <a:p>
            <a:r>
              <a:rPr lang="fr-FR" dirty="0"/>
              <a:t>James 4:17</a:t>
            </a:r>
          </a:p>
          <a:p>
            <a:r>
              <a:rPr lang="fr-FR" dirty="0" err="1"/>
              <a:t>Galatians</a:t>
            </a:r>
            <a:r>
              <a:rPr lang="fr-FR" dirty="0"/>
              <a:t> 6:9-10</a:t>
            </a:r>
          </a:p>
        </p:txBody>
      </p:sp>
    </p:spTree>
    <p:extLst>
      <p:ext uri="{BB962C8B-B14F-4D97-AF65-F5344CB8AC3E}">
        <p14:creationId xmlns:p14="http://schemas.microsoft.com/office/powerpoint/2010/main" val="9080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2025-11-06T14:42:34Z</dcterms:created>
  <dcterms:modified xsi:type="dcterms:W3CDTF">2025-11-06T21:56:15Z</dcterms:modified>
</cp:coreProperties>
</file>