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6"/>
  </p:notesMasterIdLst>
  <p:sldIdLst>
    <p:sldId id="358" r:id="rId2"/>
    <p:sldId id="355" r:id="rId3"/>
    <p:sldId id="272" r:id="rId4"/>
    <p:sldId id="3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210" y="62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50DBC4-67BA-47D7-AF34-EAA638012A30}" type="doc">
      <dgm:prSet loTypeId="urn:microsoft.com/office/officeart/2005/8/layout/arrow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4C12B65-23AC-4900-8BFB-88A21CBB335E}">
      <dgm:prSet phldrT="[Text]" custT="1"/>
      <dgm:spPr/>
      <dgm:t>
        <a:bodyPr/>
        <a:lstStyle/>
        <a:p>
          <a:r>
            <a:rPr lang="en-US" sz="2000" dirty="0"/>
            <a:t>Beliefs</a:t>
          </a:r>
        </a:p>
      </dgm:t>
    </dgm:pt>
    <dgm:pt modelId="{51F23C22-5E12-4D6F-8710-B634A387CA85}" type="parTrans" cxnId="{08E04411-CF3C-4ADE-B467-4665739DFDD4}">
      <dgm:prSet/>
      <dgm:spPr/>
      <dgm:t>
        <a:bodyPr/>
        <a:lstStyle/>
        <a:p>
          <a:endParaRPr lang="en-US"/>
        </a:p>
      </dgm:t>
    </dgm:pt>
    <dgm:pt modelId="{CF01D034-F48F-4C78-A9FD-BBA20374B139}" type="sibTrans" cxnId="{08E04411-CF3C-4ADE-B467-4665739DFDD4}">
      <dgm:prSet/>
      <dgm:spPr/>
      <dgm:t>
        <a:bodyPr/>
        <a:lstStyle/>
        <a:p>
          <a:endParaRPr lang="en-US"/>
        </a:p>
      </dgm:t>
    </dgm:pt>
    <dgm:pt modelId="{5290B1DE-AB72-440F-B753-498B78A18055}">
      <dgm:prSet phldrT="[Text]" custT="1"/>
      <dgm:spPr/>
      <dgm:t>
        <a:bodyPr/>
        <a:lstStyle/>
        <a:p>
          <a:r>
            <a:rPr lang="en-US" sz="2000" dirty="0"/>
            <a:t>Values</a:t>
          </a:r>
        </a:p>
      </dgm:t>
    </dgm:pt>
    <dgm:pt modelId="{1EA623E9-65C3-4AC2-ABA5-C34914D9600C}" type="parTrans" cxnId="{3E2ACA26-C7A3-4951-B295-D5B6917B82DC}">
      <dgm:prSet/>
      <dgm:spPr/>
      <dgm:t>
        <a:bodyPr/>
        <a:lstStyle/>
        <a:p>
          <a:endParaRPr lang="en-US"/>
        </a:p>
      </dgm:t>
    </dgm:pt>
    <dgm:pt modelId="{36580F89-D083-4B29-BA7C-7BE68E813B98}" type="sibTrans" cxnId="{3E2ACA26-C7A3-4951-B295-D5B6917B82DC}">
      <dgm:prSet/>
      <dgm:spPr/>
      <dgm:t>
        <a:bodyPr/>
        <a:lstStyle/>
        <a:p>
          <a:endParaRPr lang="en-US"/>
        </a:p>
      </dgm:t>
    </dgm:pt>
    <dgm:pt modelId="{A1DE04FA-F1B7-4F1F-B0E9-30AF7889E225}">
      <dgm:prSet phldrT="[Text]" custT="1"/>
      <dgm:spPr/>
      <dgm:t>
        <a:bodyPr/>
        <a:lstStyle/>
        <a:p>
          <a:r>
            <a:rPr lang="en-US" sz="2000" dirty="0"/>
            <a:t>Patterns</a:t>
          </a:r>
        </a:p>
      </dgm:t>
    </dgm:pt>
    <dgm:pt modelId="{0D274D1B-254E-4BE1-96AD-C4F4D5F91381}" type="parTrans" cxnId="{C17C035D-AA7A-4778-A742-0BE4FD47B718}">
      <dgm:prSet/>
      <dgm:spPr/>
      <dgm:t>
        <a:bodyPr/>
        <a:lstStyle/>
        <a:p>
          <a:endParaRPr lang="en-US"/>
        </a:p>
      </dgm:t>
    </dgm:pt>
    <dgm:pt modelId="{345330BF-CBF8-4BBF-BFE5-BDBF7AA199C4}" type="sibTrans" cxnId="{C17C035D-AA7A-4778-A742-0BE4FD47B718}">
      <dgm:prSet/>
      <dgm:spPr/>
      <dgm:t>
        <a:bodyPr/>
        <a:lstStyle/>
        <a:p>
          <a:endParaRPr lang="en-US"/>
        </a:p>
      </dgm:t>
    </dgm:pt>
    <dgm:pt modelId="{A47C6B0C-5973-4ED3-B4CD-206B46599495}">
      <dgm:prSet phldrT="[Text]" custT="1"/>
      <dgm:spPr/>
      <dgm:t>
        <a:bodyPr/>
        <a:lstStyle/>
        <a:p>
          <a:r>
            <a:rPr lang="en-US" sz="2000" dirty="0"/>
            <a:t>Behaviors</a:t>
          </a:r>
        </a:p>
      </dgm:t>
    </dgm:pt>
    <dgm:pt modelId="{20669CFE-569D-4A18-9AA6-02DB53D74E18}" type="parTrans" cxnId="{F3D783C1-9117-4C76-801B-32A066D445CD}">
      <dgm:prSet/>
      <dgm:spPr/>
      <dgm:t>
        <a:bodyPr/>
        <a:lstStyle/>
        <a:p>
          <a:endParaRPr lang="en-US"/>
        </a:p>
      </dgm:t>
    </dgm:pt>
    <dgm:pt modelId="{302FAE75-B495-4D45-8385-9BDC8DA95C03}" type="sibTrans" cxnId="{F3D783C1-9117-4C76-801B-32A066D445CD}">
      <dgm:prSet/>
      <dgm:spPr/>
      <dgm:t>
        <a:bodyPr/>
        <a:lstStyle/>
        <a:p>
          <a:endParaRPr lang="en-US"/>
        </a:p>
      </dgm:t>
    </dgm:pt>
    <dgm:pt modelId="{8D2A6DFB-E5F4-49DB-9098-7A38838B3BB1}">
      <dgm:prSet phldrT="[Text]"/>
      <dgm:spPr/>
      <dgm:t>
        <a:bodyPr/>
        <a:lstStyle/>
        <a:p>
          <a:r>
            <a:rPr lang="en-US" sz="1500" dirty="0"/>
            <a:t>Our convictions; what we trust in based upon evidence.</a:t>
          </a:r>
        </a:p>
      </dgm:t>
    </dgm:pt>
    <dgm:pt modelId="{7C264DB5-276C-459B-9906-1EB973E46088}" type="parTrans" cxnId="{4FEDE9B3-55D6-4300-A610-90DB494D03E1}">
      <dgm:prSet/>
      <dgm:spPr/>
      <dgm:t>
        <a:bodyPr/>
        <a:lstStyle/>
        <a:p>
          <a:endParaRPr lang="en-US"/>
        </a:p>
      </dgm:t>
    </dgm:pt>
    <dgm:pt modelId="{EBC4CFA4-17E1-4385-A2AE-3F786C45312B}" type="sibTrans" cxnId="{4FEDE9B3-55D6-4300-A610-90DB494D03E1}">
      <dgm:prSet/>
      <dgm:spPr/>
      <dgm:t>
        <a:bodyPr/>
        <a:lstStyle/>
        <a:p>
          <a:endParaRPr lang="en-US"/>
        </a:p>
      </dgm:t>
    </dgm:pt>
    <dgm:pt modelId="{A3E451B8-B598-4DF5-B50E-0D143A8C6EF4}">
      <dgm:prSet phldrT="[Text]"/>
      <dgm:spPr/>
      <dgm:t>
        <a:bodyPr/>
        <a:lstStyle/>
        <a:p>
          <a:r>
            <a:rPr lang="en-US" sz="1500" dirty="0"/>
            <a:t>Worth in usefulness; worthwhile</a:t>
          </a:r>
        </a:p>
      </dgm:t>
    </dgm:pt>
    <dgm:pt modelId="{A924EC90-C12D-4F01-B956-49CDE8540FED}" type="parTrans" cxnId="{57FF3F25-DEE9-4D5F-9BFE-DBF3CA2823DA}">
      <dgm:prSet/>
      <dgm:spPr/>
      <dgm:t>
        <a:bodyPr/>
        <a:lstStyle/>
        <a:p>
          <a:endParaRPr lang="en-US"/>
        </a:p>
      </dgm:t>
    </dgm:pt>
    <dgm:pt modelId="{3F3166B4-9F4A-4FE4-8B8F-D77BDFF0349F}" type="sibTrans" cxnId="{57FF3F25-DEE9-4D5F-9BFE-DBF3CA2823DA}">
      <dgm:prSet/>
      <dgm:spPr/>
      <dgm:t>
        <a:bodyPr/>
        <a:lstStyle/>
        <a:p>
          <a:endParaRPr lang="en-US"/>
        </a:p>
      </dgm:t>
    </dgm:pt>
    <dgm:pt modelId="{62F4B14C-D763-43D0-84C2-EAE3A3C26F6A}">
      <dgm:prSet phldrT="[Text]"/>
      <dgm:spPr/>
      <dgm:t>
        <a:bodyPr/>
        <a:lstStyle/>
        <a:p>
          <a:r>
            <a:rPr lang="en-US" sz="1500" dirty="0"/>
            <a:t>A form or mold; that which is reproducible</a:t>
          </a:r>
        </a:p>
      </dgm:t>
    </dgm:pt>
    <dgm:pt modelId="{A0DFC9F6-66BA-4191-84A5-C408266FBD84}" type="parTrans" cxnId="{C7FA7547-301A-4FEE-8320-C65B228CFAD0}">
      <dgm:prSet/>
      <dgm:spPr/>
      <dgm:t>
        <a:bodyPr/>
        <a:lstStyle/>
        <a:p>
          <a:endParaRPr lang="en-US"/>
        </a:p>
      </dgm:t>
    </dgm:pt>
    <dgm:pt modelId="{2AE09DC9-D846-4087-9117-DE02DE6C545D}" type="sibTrans" cxnId="{C7FA7547-301A-4FEE-8320-C65B228CFAD0}">
      <dgm:prSet/>
      <dgm:spPr/>
      <dgm:t>
        <a:bodyPr/>
        <a:lstStyle/>
        <a:p>
          <a:endParaRPr lang="en-US"/>
        </a:p>
      </dgm:t>
    </dgm:pt>
    <dgm:pt modelId="{0A41528E-5BBC-449A-8A65-0D1F513B57BC}">
      <dgm:prSet phldrT="[Text]"/>
      <dgm:spPr/>
      <dgm:t>
        <a:bodyPr/>
        <a:lstStyle/>
        <a:p>
          <a:r>
            <a:rPr lang="en-US" sz="1300" dirty="0"/>
            <a:t>The action(s) that an individual does based upon the pattern developed, which is an outgrowth of the values that are rooted in certain beliefs.</a:t>
          </a:r>
        </a:p>
      </dgm:t>
    </dgm:pt>
    <dgm:pt modelId="{F8958534-8AE3-4DCB-9384-7F46B1FCC3C4}" type="parTrans" cxnId="{492E2E71-B855-4C85-A4F0-9AEB12148DAC}">
      <dgm:prSet/>
      <dgm:spPr/>
      <dgm:t>
        <a:bodyPr/>
        <a:lstStyle/>
        <a:p>
          <a:endParaRPr lang="en-US"/>
        </a:p>
      </dgm:t>
    </dgm:pt>
    <dgm:pt modelId="{25A15194-AD14-44E3-839B-B7FDF0B9C87B}" type="sibTrans" cxnId="{492E2E71-B855-4C85-A4F0-9AEB12148DAC}">
      <dgm:prSet/>
      <dgm:spPr/>
      <dgm:t>
        <a:bodyPr/>
        <a:lstStyle/>
        <a:p>
          <a:endParaRPr lang="en-US"/>
        </a:p>
      </dgm:t>
    </dgm:pt>
    <dgm:pt modelId="{616AC31D-CC80-4643-9F5A-86133319EE63}" type="pres">
      <dgm:prSet presAssocID="{7350DBC4-67BA-47D7-AF34-EAA638012A30}" presName="arrowDiagram" presStyleCnt="0">
        <dgm:presLayoutVars>
          <dgm:chMax val="5"/>
          <dgm:dir/>
          <dgm:resizeHandles val="exact"/>
        </dgm:presLayoutVars>
      </dgm:prSet>
      <dgm:spPr/>
    </dgm:pt>
    <dgm:pt modelId="{CD0B5A85-8119-4EF9-87B5-5299F6326E31}" type="pres">
      <dgm:prSet presAssocID="{7350DBC4-67BA-47D7-AF34-EAA638012A30}" presName="arrow" presStyleLbl="bgShp" presStyleIdx="0" presStyleCnt="1"/>
      <dgm:spPr/>
    </dgm:pt>
    <dgm:pt modelId="{1A65BEED-DDAF-4DE8-8EBB-6711E1FEB550}" type="pres">
      <dgm:prSet presAssocID="{7350DBC4-67BA-47D7-AF34-EAA638012A30}" presName="arrowDiagram4" presStyleCnt="0"/>
      <dgm:spPr/>
    </dgm:pt>
    <dgm:pt modelId="{284E5AF3-1307-4626-B55A-01BE8C63FAAB}" type="pres">
      <dgm:prSet presAssocID="{F4C12B65-23AC-4900-8BFB-88A21CBB335E}" presName="bullet4a" presStyleLbl="node1" presStyleIdx="0" presStyleCnt="4"/>
      <dgm:spPr/>
    </dgm:pt>
    <dgm:pt modelId="{7A1A6EB3-3509-4509-B9A9-E4AEECA7D8CA}" type="pres">
      <dgm:prSet presAssocID="{F4C12B65-23AC-4900-8BFB-88A21CBB335E}" presName="textBox4a" presStyleLbl="revTx" presStyleIdx="0" presStyleCnt="4" custScaleX="165069" custScaleY="125793" custLinFactNeighborX="28893" custLinFactNeighborY="21367">
        <dgm:presLayoutVars>
          <dgm:bulletEnabled val="1"/>
        </dgm:presLayoutVars>
      </dgm:prSet>
      <dgm:spPr/>
    </dgm:pt>
    <dgm:pt modelId="{D5CCEB51-117B-4682-A0F3-1A0EEA0C725A}" type="pres">
      <dgm:prSet presAssocID="{5290B1DE-AB72-440F-B753-498B78A18055}" presName="bullet4b" presStyleLbl="node1" presStyleIdx="1" presStyleCnt="4"/>
      <dgm:spPr/>
    </dgm:pt>
    <dgm:pt modelId="{7233A818-4BA3-4824-8586-A577AA6DB4E3}" type="pres">
      <dgm:prSet presAssocID="{5290B1DE-AB72-440F-B753-498B78A18055}" presName="textBox4b" presStyleLbl="revTx" presStyleIdx="1" presStyleCnt="4" custScaleX="122452" custScaleY="122501" custLinFactNeighborX="16680" custLinFactNeighborY="10736">
        <dgm:presLayoutVars>
          <dgm:bulletEnabled val="1"/>
        </dgm:presLayoutVars>
      </dgm:prSet>
      <dgm:spPr/>
    </dgm:pt>
    <dgm:pt modelId="{773B2427-05C0-46E9-A097-30E803D973EB}" type="pres">
      <dgm:prSet presAssocID="{A1DE04FA-F1B7-4F1F-B0E9-30AF7889E225}" presName="bullet4c" presStyleLbl="node1" presStyleIdx="2" presStyleCnt="4"/>
      <dgm:spPr/>
    </dgm:pt>
    <dgm:pt modelId="{229D15DE-5023-45BC-ADDD-EBE4B332E96F}" type="pres">
      <dgm:prSet presAssocID="{A1DE04FA-F1B7-4F1F-B0E9-30AF7889E225}" presName="textBox4c" presStyleLbl="revTx" presStyleIdx="2" presStyleCnt="4" custScaleX="109382" custScaleY="107323" custLinFactNeighborX="8119" custLinFactNeighborY="24">
        <dgm:presLayoutVars>
          <dgm:bulletEnabled val="1"/>
        </dgm:presLayoutVars>
      </dgm:prSet>
      <dgm:spPr/>
    </dgm:pt>
    <dgm:pt modelId="{894D23F5-460D-4D3B-9F5E-15FF73C64CF5}" type="pres">
      <dgm:prSet presAssocID="{A47C6B0C-5973-4ED3-B4CD-206B46599495}" presName="bullet4d" presStyleLbl="node1" presStyleIdx="3" presStyleCnt="4"/>
      <dgm:spPr/>
    </dgm:pt>
    <dgm:pt modelId="{1D074D63-F5E5-4F56-9F56-DBFCBE90E68B}" type="pres">
      <dgm:prSet presAssocID="{A47C6B0C-5973-4ED3-B4CD-206B46599495}" presName="textBox4d" presStyleLbl="revTx" presStyleIdx="3" presStyleCnt="4" custScaleX="135172" custScaleY="118467" custLinFactNeighborX="10986" custLinFactNeighborY="5450">
        <dgm:presLayoutVars>
          <dgm:bulletEnabled val="1"/>
        </dgm:presLayoutVars>
      </dgm:prSet>
      <dgm:spPr/>
    </dgm:pt>
  </dgm:ptLst>
  <dgm:cxnLst>
    <dgm:cxn modelId="{08E04411-CF3C-4ADE-B467-4665739DFDD4}" srcId="{7350DBC4-67BA-47D7-AF34-EAA638012A30}" destId="{F4C12B65-23AC-4900-8BFB-88A21CBB335E}" srcOrd="0" destOrd="0" parTransId="{51F23C22-5E12-4D6F-8710-B634A387CA85}" sibTransId="{CF01D034-F48F-4C78-A9FD-BBA20374B139}"/>
    <dgm:cxn modelId="{55B77A1E-9F0C-44D0-BB26-EFE8034E05EA}" type="presOf" srcId="{62F4B14C-D763-43D0-84C2-EAE3A3C26F6A}" destId="{229D15DE-5023-45BC-ADDD-EBE4B332E96F}" srcOrd="0" destOrd="1" presId="urn:microsoft.com/office/officeart/2005/8/layout/arrow2"/>
    <dgm:cxn modelId="{57FF3F25-DEE9-4D5F-9BFE-DBF3CA2823DA}" srcId="{5290B1DE-AB72-440F-B753-498B78A18055}" destId="{A3E451B8-B598-4DF5-B50E-0D143A8C6EF4}" srcOrd="0" destOrd="0" parTransId="{A924EC90-C12D-4F01-B956-49CDE8540FED}" sibTransId="{3F3166B4-9F4A-4FE4-8B8F-D77BDFF0349F}"/>
    <dgm:cxn modelId="{3E2ACA26-C7A3-4951-B295-D5B6917B82DC}" srcId="{7350DBC4-67BA-47D7-AF34-EAA638012A30}" destId="{5290B1DE-AB72-440F-B753-498B78A18055}" srcOrd="1" destOrd="0" parTransId="{1EA623E9-65C3-4AC2-ABA5-C34914D9600C}" sibTransId="{36580F89-D083-4B29-BA7C-7BE68E813B98}"/>
    <dgm:cxn modelId="{C17C035D-AA7A-4778-A742-0BE4FD47B718}" srcId="{7350DBC4-67BA-47D7-AF34-EAA638012A30}" destId="{A1DE04FA-F1B7-4F1F-B0E9-30AF7889E225}" srcOrd="2" destOrd="0" parTransId="{0D274D1B-254E-4BE1-96AD-C4F4D5F91381}" sibTransId="{345330BF-CBF8-4BBF-BFE5-BDBF7AA199C4}"/>
    <dgm:cxn modelId="{C7FA7547-301A-4FEE-8320-C65B228CFAD0}" srcId="{A1DE04FA-F1B7-4F1F-B0E9-30AF7889E225}" destId="{62F4B14C-D763-43D0-84C2-EAE3A3C26F6A}" srcOrd="0" destOrd="0" parTransId="{A0DFC9F6-66BA-4191-84A5-C408266FBD84}" sibTransId="{2AE09DC9-D846-4087-9117-DE02DE6C545D}"/>
    <dgm:cxn modelId="{73E5B26E-E28E-4BBC-B501-B71D522C9813}" type="presOf" srcId="{8D2A6DFB-E5F4-49DB-9098-7A38838B3BB1}" destId="{7A1A6EB3-3509-4509-B9A9-E4AEECA7D8CA}" srcOrd="0" destOrd="1" presId="urn:microsoft.com/office/officeart/2005/8/layout/arrow2"/>
    <dgm:cxn modelId="{6A60186F-7B4D-4C0D-8344-3A8C32CD9140}" type="presOf" srcId="{A1DE04FA-F1B7-4F1F-B0E9-30AF7889E225}" destId="{229D15DE-5023-45BC-ADDD-EBE4B332E96F}" srcOrd="0" destOrd="0" presId="urn:microsoft.com/office/officeart/2005/8/layout/arrow2"/>
    <dgm:cxn modelId="{492E2E71-B855-4C85-A4F0-9AEB12148DAC}" srcId="{A47C6B0C-5973-4ED3-B4CD-206B46599495}" destId="{0A41528E-5BBC-449A-8A65-0D1F513B57BC}" srcOrd="0" destOrd="0" parTransId="{F8958534-8AE3-4DCB-9384-7F46B1FCC3C4}" sibTransId="{25A15194-AD14-44E3-839B-B7FDF0B9C87B}"/>
    <dgm:cxn modelId="{0002B391-5768-4E0A-9328-2C17EF01CA76}" type="presOf" srcId="{A3E451B8-B598-4DF5-B50E-0D143A8C6EF4}" destId="{7233A818-4BA3-4824-8586-A577AA6DB4E3}" srcOrd="0" destOrd="1" presId="urn:microsoft.com/office/officeart/2005/8/layout/arrow2"/>
    <dgm:cxn modelId="{5CCBB4B0-AB18-492B-BE86-3215D87F8ECB}" type="presOf" srcId="{5290B1DE-AB72-440F-B753-498B78A18055}" destId="{7233A818-4BA3-4824-8586-A577AA6DB4E3}" srcOrd="0" destOrd="0" presId="urn:microsoft.com/office/officeart/2005/8/layout/arrow2"/>
    <dgm:cxn modelId="{4FEDE9B3-55D6-4300-A610-90DB494D03E1}" srcId="{F4C12B65-23AC-4900-8BFB-88A21CBB335E}" destId="{8D2A6DFB-E5F4-49DB-9098-7A38838B3BB1}" srcOrd="0" destOrd="0" parTransId="{7C264DB5-276C-459B-9906-1EB973E46088}" sibTransId="{EBC4CFA4-17E1-4385-A2AE-3F786C45312B}"/>
    <dgm:cxn modelId="{F3D783C1-9117-4C76-801B-32A066D445CD}" srcId="{7350DBC4-67BA-47D7-AF34-EAA638012A30}" destId="{A47C6B0C-5973-4ED3-B4CD-206B46599495}" srcOrd="3" destOrd="0" parTransId="{20669CFE-569D-4A18-9AA6-02DB53D74E18}" sibTransId="{302FAE75-B495-4D45-8385-9BDC8DA95C03}"/>
    <dgm:cxn modelId="{7B0601E4-DBA0-4D47-A314-35DE0A40A2BA}" type="presOf" srcId="{F4C12B65-23AC-4900-8BFB-88A21CBB335E}" destId="{7A1A6EB3-3509-4509-B9A9-E4AEECA7D8CA}" srcOrd="0" destOrd="0" presId="urn:microsoft.com/office/officeart/2005/8/layout/arrow2"/>
    <dgm:cxn modelId="{319A97EB-A0C3-4552-993F-42612A935BCF}" type="presOf" srcId="{A47C6B0C-5973-4ED3-B4CD-206B46599495}" destId="{1D074D63-F5E5-4F56-9F56-DBFCBE90E68B}" srcOrd="0" destOrd="0" presId="urn:microsoft.com/office/officeart/2005/8/layout/arrow2"/>
    <dgm:cxn modelId="{1D839CF9-7081-450B-8C28-4EB04F8A5C94}" type="presOf" srcId="{0A41528E-5BBC-449A-8A65-0D1F513B57BC}" destId="{1D074D63-F5E5-4F56-9F56-DBFCBE90E68B}" srcOrd="0" destOrd="1" presId="urn:microsoft.com/office/officeart/2005/8/layout/arrow2"/>
    <dgm:cxn modelId="{2B6F94FF-D46D-47E5-8A17-06439D1DC60B}" type="presOf" srcId="{7350DBC4-67BA-47D7-AF34-EAA638012A30}" destId="{616AC31D-CC80-4643-9F5A-86133319EE63}" srcOrd="0" destOrd="0" presId="urn:microsoft.com/office/officeart/2005/8/layout/arrow2"/>
    <dgm:cxn modelId="{B7666BF5-F455-4226-89DD-F2AE4FDB8624}" type="presParOf" srcId="{616AC31D-CC80-4643-9F5A-86133319EE63}" destId="{CD0B5A85-8119-4EF9-87B5-5299F6326E31}" srcOrd="0" destOrd="0" presId="urn:microsoft.com/office/officeart/2005/8/layout/arrow2"/>
    <dgm:cxn modelId="{2DBDEE69-AC47-48E3-9CE2-D6AC9576AD72}" type="presParOf" srcId="{616AC31D-CC80-4643-9F5A-86133319EE63}" destId="{1A65BEED-DDAF-4DE8-8EBB-6711E1FEB550}" srcOrd="1" destOrd="0" presId="urn:microsoft.com/office/officeart/2005/8/layout/arrow2"/>
    <dgm:cxn modelId="{4973D779-9A0D-461B-8102-82104E8C6AF6}" type="presParOf" srcId="{1A65BEED-DDAF-4DE8-8EBB-6711E1FEB550}" destId="{284E5AF3-1307-4626-B55A-01BE8C63FAAB}" srcOrd="0" destOrd="0" presId="urn:microsoft.com/office/officeart/2005/8/layout/arrow2"/>
    <dgm:cxn modelId="{476AFB61-47E1-49BC-BE54-6467AB979561}" type="presParOf" srcId="{1A65BEED-DDAF-4DE8-8EBB-6711E1FEB550}" destId="{7A1A6EB3-3509-4509-B9A9-E4AEECA7D8CA}" srcOrd="1" destOrd="0" presId="urn:microsoft.com/office/officeart/2005/8/layout/arrow2"/>
    <dgm:cxn modelId="{895669A6-2BAB-4329-9704-B11354F98E93}" type="presParOf" srcId="{1A65BEED-DDAF-4DE8-8EBB-6711E1FEB550}" destId="{D5CCEB51-117B-4682-A0F3-1A0EEA0C725A}" srcOrd="2" destOrd="0" presId="urn:microsoft.com/office/officeart/2005/8/layout/arrow2"/>
    <dgm:cxn modelId="{7C801852-8B80-4AFF-9297-547406761B32}" type="presParOf" srcId="{1A65BEED-DDAF-4DE8-8EBB-6711E1FEB550}" destId="{7233A818-4BA3-4824-8586-A577AA6DB4E3}" srcOrd="3" destOrd="0" presId="urn:microsoft.com/office/officeart/2005/8/layout/arrow2"/>
    <dgm:cxn modelId="{E0D7828E-2C70-4F76-8DD2-95E6AFD856B6}" type="presParOf" srcId="{1A65BEED-DDAF-4DE8-8EBB-6711E1FEB550}" destId="{773B2427-05C0-46E9-A097-30E803D973EB}" srcOrd="4" destOrd="0" presId="urn:microsoft.com/office/officeart/2005/8/layout/arrow2"/>
    <dgm:cxn modelId="{ADD6A10E-1A52-434B-BC86-C0D92449C9DD}" type="presParOf" srcId="{1A65BEED-DDAF-4DE8-8EBB-6711E1FEB550}" destId="{229D15DE-5023-45BC-ADDD-EBE4B332E96F}" srcOrd="5" destOrd="0" presId="urn:microsoft.com/office/officeart/2005/8/layout/arrow2"/>
    <dgm:cxn modelId="{032D8530-B07E-487C-9DCF-CCF18C55EDB4}" type="presParOf" srcId="{1A65BEED-DDAF-4DE8-8EBB-6711E1FEB550}" destId="{894D23F5-460D-4D3B-9F5E-15FF73C64CF5}" srcOrd="6" destOrd="0" presId="urn:microsoft.com/office/officeart/2005/8/layout/arrow2"/>
    <dgm:cxn modelId="{8343BCA1-E59F-43FC-8A23-AAAC63EF8CAD}" type="presParOf" srcId="{1A65BEED-DDAF-4DE8-8EBB-6711E1FEB550}" destId="{1D074D63-F5E5-4F56-9F56-DBFCBE90E68B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50DBC4-67BA-47D7-AF34-EAA638012A30}" type="doc">
      <dgm:prSet loTypeId="urn:microsoft.com/office/officeart/2005/8/layout/arrow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4C12B65-23AC-4900-8BFB-88A21CBB335E}">
      <dgm:prSet phldrT="[Text]" custT="1"/>
      <dgm:spPr/>
      <dgm:t>
        <a:bodyPr/>
        <a:lstStyle/>
        <a:p>
          <a:r>
            <a:rPr lang="en-US" sz="2000" dirty="0"/>
            <a:t>Beliefs</a:t>
          </a:r>
        </a:p>
      </dgm:t>
    </dgm:pt>
    <dgm:pt modelId="{51F23C22-5E12-4D6F-8710-B634A387CA85}" type="parTrans" cxnId="{08E04411-CF3C-4ADE-B467-4665739DFDD4}">
      <dgm:prSet/>
      <dgm:spPr/>
      <dgm:t>
        <a:bodyPr/>
        <a:lstStyle/>
        <a:p>
          <a:endParaRPr lang="en-US"/>
        </a:p>
      </dgm:t>
    </dgm:pt>
    <dgm:pt modelId="{CF01D034-F48F-4C78-A9FD-BBA20374B139}" type="sibTrans" cxnId="{08E04411-CF3C-4ADE-B467-4665739DFDD4}">
      <dgm:prSet/>
      <dgm:spPr/>
      <dgm:t>
        <a:bodyPr/>
        <a:lstStyle/>
        <a:p>
          <a:endParaRPr lang="en-US"/>
        </a:p>
      </dgm:t>
    </dgm:pt>
    <dgm:pt modelId="{5290B1DE-AB72-440F-B753-498B78A18055}">
      <dgm:prSet phldrT="[Text]" custT="1"/>
      <dgm:spPr/>
      <dgm:t>
        <a:bodyPr/>
        <a:lstStyle/>
        <a:p>
          <a:r>
            <a:rPr lang="en-US" sz="2000" dirty="0"/>
            <a:t>Values</a:t>
          </a:r>
        </a:p>
      </dgm:t>
    </dgm:pt>
    <dgm:pt modelId="{1EA623E9-65C3-4AC2-ABA5-C34914D9600C}" type="parTrans" cxnId="{3E2ACA26-C7A3-4951-B295-D5B6917B82DC}">
      <dgm:prSet/>
      <dgm:spPr/>
      <dgm:t>
        <a:bodyPr/>
        <a:lstStyle/>
        <a:p>
          <a:endParaRPr lang="en-US"/>
        </a:p>
      </dgm:t>
    </dgm:pt>
    <dgm:pt modelId="{36580F89-D083-4B29-BA7C-7BE68E813B98}" type="sibTrans" cxnId="{3E2ACA26-C7A3-4951-B295-D5B6917B82DC}">
      <dgm:prSet/>
      <dgm:spPr/>
      <dgm:t>
        <a:bodyPr/>
        <a:lstStyle/>
        <a:p>
          <a:endParaRPr lang="en-US"/>
        </a:p>
      </dgm:t>
    </dgm:pt>
    <dgm:pt modelId="{A1DE04FA-F1B7-4F1F-B0E9-30AF7889E225}">
      <dgm:prSet phldrT="[Text]" custT="1"/>
      <dgm:spPr/>
      <dgm:t>
        <a:bodyPr/>
        <a:lstStyle/>
        <a:p>
          <a:r>
            <a:rPr lang="en-US" sz="2000" dirty="0"/>
            <a:t>Patterns</a:t>
          </a:r>
        </a:p>
      </dgm:t>
    </dgm:pt>
    <dgm:pt modelId="{0D274D1B-254E-4BE1-96AD-C4F4D5F91381}" type="parTrans" cxnId="{C17C035D-AA7A-4778-A742-0BE4FD47B718}">
      <dgm:prSet/>
      <dgm:spPr/>
      <dgm:t>
        <a:bodyPr/>
        <a:lstStyle/>
        <a:p>
          <a:endParaRPr lang="en-US"/>
        </a:p>
      </dgm:t>
    </dgm:pt>
    <dgm:pt modelId="{345330BF-CBF8-4BBF-BFE5-BDBF7AA199C4}" type="sibTrans" cxnId="{C17C035D-AA7A-4778-A742-0BE4FD47B718}">
      <dgm:prSet/>
      <dgm:spPr/>
      <dgm:t>
        <a:bodyPr/>
        <a:lstStyle/>
        <a:p>
          <a:endParaRPr lang="en-US"/>
        </a:p>
      </dgm:t>
    </dgm:pt>
    <dgm:pt modelId="{A47C6B0C-5973-4ED3-B4CD-206B46599495}">
      <dgm:prSet phldrT="[Text]" custT="1"/>
      <dgm:spPr/>
      <dgm:t>
        <a:bodyPr/>
        <a:lstStyle/>
        <a:p>
          <a:r>
            <a:rPr lang="en-US" sz="2000" dirty="0"/>
            <a:t>Behaviors</a:t>
          </a:r>
        </a:p>
      </dgm:t>
    </dgm:pt>
    <dgm:pt modelId="{20669CFE-569D-4A18-9AA6-02DB53D74E18}" type="parTrans" cxnId="{F3D783C1-9117-4C76-801B-32A066D445CD}">
      <dgm:prSet/>
      <dgm:spPr/>
      <dgm:t>
        <a:bodyPr/>
        <a:lstStyle/>
        <a:p>
          <a:endParaRPr lang="en-US"/>
        </a:p>
      </dgm:t>
    </dgm:pt>
    <dgm:pt modelId="{302FAE75-B495-4D45-8385-9BDC8DA95C03}" type="sibTrans" cxnId="{F3D783C1-9117-4C76-801B-32A066D445CD}">
      <dgm:prSet/>
      <dgm:spPr/>
      <dgm:t>
        <a:bodyPr/>
        <a:lstStyle/>
        <a:p>
          <a:endParaRPr lang="en-US"/>
        </a:p>
      </dgm:t>
    </dgm:pt>
    <dgm:pt modelId="{8D2A6DFB-E5F4-49DB-9098-7A38838B3BB1}">
      <dgm:prSet phldrT="[Text]"/>
      <dgm:spPr/>
      <dgm:t>
        <a:bodyPr/>
        <a:lstStyle/>
        <a:p>
          <a:r>
            <a:rPr lang="en-US" sz="1500" dirty="0"/>
            <a:t>Our convictions; what we trust in based upon evidence.</a:t>
          </a:r>
        </a:p>
      </dgm:t>
    </dgm:pt>
    <dgm:pt modelId="{7C264DB5-276C-459B-9906-1EB973E46088}" type="parTrans" cxnId="{4FEDE9B3-55D6-4300-A610-90DB494D03E1}">
      <dgm:prSet/>
      <dgm:spPr/>
      <dgm:t>
        <a:bodyPr/>
        <a:lstStyle/>
        <a:p>
          <a:endParaRPr lang="en-US"/>
        </a:p>
      </dgm:t>
    </dgm:pt>
    <dgm:pt modelId="{EBC4CFA4-17E1-4385-A2AE-3F786C45312B}" type="sibTrans" cxnId="{4FEDE9B3-55D6-4300-A610-90DB494D03E1}">
      <dgm:prSet/>
      <dgm:spPr/>
      <dgm:t>
        <a:bodyPr/>
        <a:lstStyle/>
        <a:p>
          <a:endParaRPr lang="en-US"/>
        </a:p>
      </dgm:t>
    </dgm:pt>
    <dgm:pt modelId="{A3E451B8-B598-4DF5-B50E-0D143A8C6EF4}">
      <dgm:prSet phldrT="[Text]"/>
      <dgm:spPr/>
      <dgm:t>
        <a:bodyPr/>
        <a:lstStyle/>
        <a:p>
          <a:r>
            <a:rPr lang="en-US" sz="1500" dirty="0"/>
            <a:t>Worth in usefulness; worthwhile</a:t>
          </a:r>
        </a:p>
      </dgm:t>
    </dgm:pt>
    <dgm:pt modelId="{A924EC90-C12D-4F01-B956-49CDE8540FED}" type="parTrans" cxnId="{57FF3F25-DEE9-4D5F-9BFE-DBF3CA2823DA}">
      <dgm:prSet/>
      <dgm:spPr/>
      <dgm:t>
        <a:bodyPr/>
        <a:lstStyle/>
        <a:p>
          <a:endParaRPr lang="en-US"/>
        </a:p>
      </dgm:t>
    </dgm:pt>
    <dgm:pt modelId="{3F3166B4-9F4A-4FE4-8B8F-D77BDFF0349F}" type="sibTrans" cxnId="{57FF3F25-DEE9-4D5F-9BFE-DBF3CA2823DA}">
      <dgm:prSet/>
      <dgm:spPr/>
      <dgm:t>
        <a:bodyPr/>
        <a:lstStyle/>
        <a:p>
          <a:endParaRPr lang="en-US"/>
        </a:p>
      </dgm:t>
    </dgm:pt>
    <dgm:pt modelId="{62F4B14C-D763-43D0-84C2-EAE3A3C26F6A}">
      <dgm:prSet phldrT="[Text]"/>
      <dgm:spPr/>
      <dgm:t>
        <a:bodyPr/>
        <a:lstStyle/>
        <a:p>
          <a:r>
            <a:rPr lang="en-US" sz="1500" dirty="0"/>
            <a:t>A form or mold; that which is reproducible</a:t>
          </a:r>
        </a:p>
      </dgm:t>
    </dgm:pt>
    <dgm:pt modelId="{A0DFC9F6-66BA-4191-84A5-C408266FBD84}" type="parTrans" cxnId="{C7FA7547-301A-4FEE-8320-C65B228CFAD0}">
      <dgm:prSet/>
      <dgm:spPr/>
      <dgm:t>
        <a:bodyPr/>
        <a:lstStyle/>
        <a:p>
          <a:endParaRPr lang="en-US"/>
        </a:p>
      </dgm:t>
    </dgm:pt>
    <dgm:pt modelId="{2AE09DC9-D846-4087-9117-DE02DE6C545D}" type="sibTrans" cxnId="{C7FA7547-301A-4FEE-8320-C65B228CFAD0}">
      <dgm:prSet/>
      <dgm:spPr/>
      <dgm:t>
        <a:bodyPr/>
        <a:lstStyle/>
        <a:p>
          <a:endParaRPr lang="en-US"/>
        </a:p>
      </dgm:t>
    </dgm:pt>
    <dgm:pt modelId="{0A41528E-5BBC-449A-8A65-0D1F513B57BC}">
      <dgm:prSet phldrT="[Text]"/>
      <dgm:spPr/>
      <dgm:t>
        <a:bodyPr/>
        <a:lstStyle/>
        <a:p>
          <a:r>
            <a:rPr lang="en-US" sz="1300" dirty="0"/>
            <a:t>The action(s) that an individual does based upon the pattern developed, which is an outgrowth of the values that are rooted in certain beliefs.</a:t>
          </a:r>
        </a:p>
      </dgm:t>
    </dgm:pt>
    <dgm:pt modelId="{F8958534-8AE3-4DCB-9384-7F46B1FCC3C4}" type="parTrans" cxnId="{492E2E71-B855-4C85-A4F0-9AEB12148DAC}">
      <dgm:prSet/>
      <dgm:spPr/>
      <dgm:t>
        <a:bodyPr/>
        <a:lstStyle/>
        <a:p>
          <a:endParaRPr lang="en-US"/>
        </a:p>
      </dgm:t>
    </dgm:pt>
    <dgm:pt modelId="{25A15194-AD14-44E3-839B-B7FDF0B9C87B}" type="sibTrans" cxnId="{492E2E71-B855-4C85-A4F0-9AEB12148DAC}">
      <dgm:prSet/>
      <dgm:spPr/>
      <dgm:t>
        <a:bodyPr/>
        <a:lstStyle/>
        <a:p>
          <a:endParaRPr lang="en-US"/>
        </a:p>
      </dgm:t>
    </dgm:pt>
    <dgm:pt modelId="{616AC31D-CC80-4643-9F5A-86133319EE63}" type="pres">
      <dgm:prSet presAssocID="{7350DBC4-67BA-47D7-AF34-EAA638012A30}" presName="arrowDiagram" presStyleCnt="0">
        <dgm:presLayoutVars>
          <dgm:chMax val="5"/>
          <dgm:dir/>
          <dgm:resizeHandles val="exact"/>
        </dgm:presLayoutVars>
      </dgm:prSet>
      <dgm:spPr/>
    </dgm:pt>
    <dgm:pt modelId="{CD0B5A85-8119-4EF9-87B5-5299F6326E31}" type="pres">
      <dgm:prSet presAssocID="{7350DBC4-67BA-47D7-AF34-EAA638012A30}" presName="arrow" presStyleLbl="bgShp" presStyleIdx="0" presStyleCnt="1"/>
      <dgm:spPr/>
    </dgm:pt>
    <dgm:pt modelId="{1A65BEED-DDAF-4DE8-8EBB-6711E1FEB550}" type="pres">
      <dgm:prSet presAssocID="{7350DBC4-67BA-47D7-AF34-EAA638012A30}" presName="arrowDiagram4" presStyleCnt="0"/>
      <dgm:spPr/>
    </dgm:pt>
    <dgm:pt modelId="{284E5AF3-1307-4626-B55A-01BE8C63FAAB}" type="pres">
      <dgm:prSet presAssocID="{F4C12B65-23AC-4900-8BFB-88A21CBB335E}" presName="bullet4a" presStyleLbl="node1" presStyleIdx="0" presStyleCnt="4"/>
      <dgm:spPr/>
    </dgm:pt>
    <dgm:pt modelId="{7A1A6EB3-3509-4509-B9A9-E4AEECA7D8CA}" type="pres">
      <dgm:prSet presAssocID="{F4C12B65-23AC-4900-8BFB-88A21CBB335E}" presName="textBox4a" presStyleLbl="revTx" presStyleIdx="0" presStyleCnt="4" custScaleX="165069" custScaleY="125793" custLinFactNeighborX="28893" custLinFactNeighborY="21367">
        <dgm:presLayoutVars>
          <dgm:bulletEnabled val="1"/>
        </dgm:presLayoutVars>
      </dgm:prSet>
      <dgm:spPr/>
    </dgm:pt>
    <dgm:pt modelId="{D5CCEB51-117B-4682-A0F3-1A0EEA0C725A}" type="pres">
      <dgm:prSet presAssocID="{5290B1DE-AB72-440F-B753-498B78A18055}" presName="bullet4b" presStyleLbl="node1" presStyleIdx="1" presStyleCnt="4"/>
      <dgm:spPr/>
    </dgm:pt>
    <dgm:pt modelId="{7233A818-4BA3-4824-8586-A577AA6DB4E3}" type="pres">
      <dgm:prSet presAssocID="{5290B1DE-AB72-440F-B753-498B78A18055}" presName="textBox4b" presStyleLbl="revTx" presStyleIdx="1" presStyleCnt="4" custScaleX="122452" custScaleY="122501" custLinFactNeighborX="16680" custLinFactNeighborY="10736">
        <dgm:presLayoutVars>
          <dgm:bulletEnabled val="1"/>
        </dgm:presLayoutVars>
      </dgm:prSet>
      <dgm:spPr/>
    </dgm:pt>
    <dgm:pt modelId="{773B2427-05C0-46E9-A097-30E803D973EB}" type="pres">
      <dgm:prSet presAssocID="{A1DE04FA-F1B7-4F1F-B0E9-30AF7889E225}" presName="bullet4c" presStyleLbl="node1" presStyleIdx="2" presStyleCnt="4"/>
      <dgm:spPr/>
    </dgm:pt>
    <dgm:pt modelId="{229D15DE-5023-45BC-ADDD-EBE4B332E96F}" type="pres">
      <dgm:prSet presAssocID="{A1DE04FA-F1B7-4F1F-B0E9-30AF7889E225}" presName="textBox4c" presStyleLbl="revTx" presStyleIdx="2" presStyleCnt="4" custScaleX="109382" custScaleY="107323" custLinFactNeighborX="8119" custLinFactNeighborY="24">
        <dgm:presLayoutVars>
          <dgm:bulletEnabled val="1"/>
        </dgm:presLayoutVars>
      </dgm:prSet>
      <dgm:spPr/>
    </dgm:pt>
    <dgm:pt modelId="{894D23F5-460D-4D3B-9F5E-15FF73C64CF5}" type="pres">
      <dgm:prSet presAssocID="{A47C6B0C-5973-4ED3-B4CD-206B46599495}" presName="bullet4d" presStyleLbl="node1" presStyleIdx="3" presStyleCnt="4"/>
      <dgm:spPr/>
    </dgm:pt>
    <dgm:pt modelId="{1D074D63-F5E5-4F56-9F56-DBFCBE90E68B}" type="pres">
      <dgm:prSet presAssocID="{A47C6B0C-5973-4ED3-B4CD-206B46599495}" presName="textBox4d" presStyleLbl="revTx" presStyleIdx="3" presStyleCnt="4" custScaleX="135172" custScaleY="118467" custLinFactNeighborX="10986" custLinFactNeighborY="5450">
        <dgm:presLayoutVars>
          <dgm:bulletEnabled val="1"/>
        </dgm:presLayoutVars>
      </dgm:prSet>
      <dgm:spPr/>
    </dgm:pt>
  </dgm:ptLst>
  <dgm:cxnLst>
    <dgm:cxn modelId="{08E04411-CF3C-4ADE-B467-4665739DFDD4}" srcId="{7350DBC4-67BA-47D7-AF34-EAA638012A30}" destId="{F4C12B65-23AC-4900-8BFB-88A21CBB335E}" srcOrd="0" destOrd="0" parTransId="{51F23C22-5E12-4D6F-8710-B634A387CA85}" sibTransId="{CF01D034-F48F-4C78-A9FD-BBA20374B139}"/>
    <dgm:cxn modelId="{55B77A1E-9F0C-44D0-BB26-EFE8034E05EA}" type="presOf" srcId="{62F4B14C-D763-43D0-84C2-EAE3A3C26F6A}" destId="{229D15DE-5023-45BC-ADDD-EBE4B332E96F}" srcOrd="0" destOrd="1" presId="urn:microsoft.com/office/officeart/2005/8/layout/arrow2"/>
    <dgm:cxn modelId="{57FF3F25-DEE9-4D5F-9BFE-DBF3CA2823DA}" srcId="{5290B1DE-AB72-440F-B753-498B78A18055}" destId="{A3E451B8-B598-4DF5-B50E-0D143A8C6EF4}" srcOrd="0" destOrd="0" parTransId="{A924EC90-C12D-4F01-B956-49CDE8540FED}" sibTransId="{3F3166B4-9F4A-4FE4-8B8F-D77BDFF0349F}"/>
    <dgm:cxn modelId="{3E2ACA26-C7A3-4951-B295-D5B6917B82DC}" srcId="{7350DBC4-67BA-47D7-AF34-EAA638012A30}" destId="{5290B1DE-AB72-440F-B753-498B78A18055}" srcOrd="1" destOrd="0" parTransId="{1EA623E9-65C3-4AC2-ABA5-C34914D9600C}" sibTransId="{36580F89-D083-4B29-BA7C-7BE68E813B98}"/>
    <dgm:cxn modelId="{C17C035D-AA7A-4778-A742-0BE4FD47B718}" srcId="{7350DBC4-67BA-47D7-AF34-EAA638012A30}" destId="{A1DE04FA-F1B7-4F1F-B0E9-30AF7889E225}" srcOrd="2" destOrd="0" parTransId="{0D274D1B-254E-4BE1-96AD-C4F4D5F91381}" sibTransId="{345330BF-CBF8-4BBF-BFE5-BDBF7AA199C4}"/>
    <dgm:cxn modelId="{C7FA7547-301A-4FEE-8320-C65B228CFAD0}" srcId="{A1DE04FA-F1B7-4F1F-B0E9-30AF7889E225}" destId="{62F4B14C-D763-43D0-84C2-EAE3A3C26F6A}" srcOrd="0" destOrd="0" parTransId="{A0DFC9F6-66BA-4191-84A5-C408266FBD84}" sibTransId="{2AE09DC9-D846-4087-9117-DE02DE6C545D}"/>
    <dgm:cxn modelId="{73E5B26E-E28E-4BBC-B501-B71D522C9813}" type="presOf" srcId="{8D2A6DFB-E5F4-49DB-9098-7A38838B3BB1}" destId="{7A1A6EB3-3509-4509-B9A9-E4AEECA7D8CA}" srcOrd="0" destOrd="1" presId="urn:microsoft.com/office/officeart/2005/8/layout/arrow2"/>
    <dgm:cxn modelId="{6A60186F-7B4D-4C0D-8344-3A8C32CD9140}" type="presOf" srcId="{A1DE04FA-F1B7-4F1F-B0E9-30AF7889E225}" destId="{229D15DE-5023-45BC-ADDD-EBE4B332E96F}" srcOrd="0" destOrd="0" presId="urn:microsoft.com/office/officeart/2005/8/layout/arrow2"/>
    <dgm:cxn modelId="{492E2E71-B855-4C85-A4F0-9AEB12148DAC}" srcId="{A47C6B0C-5973-4ED3-B4CD-206B46599495}" destId="{0A41528E-5BBC-449A-8A65-0D1F513B57BC}" srcOrd="0" destOrd="0" parTransId="{F8958534-8AE3-4DCB-9384-7F46B1FCC3C4}" sibTransId="{25A15194-AD14-44E3-839B-B7FDF0B9C87B}"/>
    <dgm:cxn modelId="{0002B391-5768-4E0A-9328-2C17EF01CA76}" type="presOf" srcId="{A3E451B8-B598-4DF5-B50E-0D143A8C6EF4}" destId="{7233A818-4BA3-4824-8586-A577AA6DB4E3}" srcOrd="0" destOrd="1" presId="urn:microsoft.com/office/officeart/2005/8/layout/arrow2"/>
    <dgm:cxn modelId="{5CCBB4B0-AB18-492B-BE86-3215D87F8ECB}" type="presOf" srcId="{5290B1DE-AB72-440F-B753-498B78A18055}" destId="{7233A818-4BA3-4824-8586-A577AA6DB4E3}" srcOrd="0" destOrd="0" presId="urn:microsoft.com/office/officeart/2005/8/layout/arrow2"/>
    <dgm:cxn modelId="{4FEDE9B3-55D6-4300-A610-90DB494D03E1}" srcId="{F4C12B65-23AC-4900-8BFB-88A21CBB335E}" destId="{8D2A6DFB-E5F4-49DB-9098-7A38838B3BB1}" srcOrd="0" destOrd="0" parTransId="{7C264DB5-276C-459B-9906-1EB973E46088}" sibTransId="{EBC4CFA4-17E1-4385-A2AE-3F786C45312B}"/>
    <dgm:cxn modelId="{F3D783C1-9117-4C76-801B-32A066D445CD}" srcId="{7350DBC4-67BA-47D7-AF34-EAA638012A30}" destId="{A47C6B0C-5973-4ED3-B4CD-206B46599495}" srcOrd="3" destOrd="0" parTransId="{20669CFE-569D-4A18-9AA6-02DB53D74E18}" sibTransId="{302FAE75-B495-4D45-8385-9BDC8DA95C03}"/>
    <dgm:cxn modelId="{7B0601E4-DBA0-4D47-A314-35DE0A40A2BA}" type="presOf" srcId="{F4C12B65-23AC-4900-8BFB-88A21CBB335E}" destId="{7A1A6EB3-3509-4509-B9A9-E4AEECA7D8CA}" srcOrd="0" destOrd="0" presId="urn:microsoft.com/office/officeart/2005/8/layout/arrow2"/>
    <dgm:cxn modelId="{319A97EB-A0C3-4552-993F-42612A935BCF}" type="presOf" srcId="{A47C6B0C-5973-4ED3-B4CD-206B46599495}" destId="{1D074D63-F5E5-4F56-9F56-DBFCBE90E68B}" srcOrd="0" destOrd="0" presId="urn:microsoft.com/office/officeart/2005/8/layout/arrow2"/>
    <dgm:cxn modelId="{1D839CF9-7081-450B-8C28-4EB04F8A5C94}" type="presOf" srcId="{0A41528E-5BBC-449A-8A65-0D1F513B57BC}" destId="{1D074D63-F5E5-4F56-9F56-DBFCBE90E68B}" srcOrd="0" destOrd="1" presId="urn:microsoft.com/office/officeart/2005/8/layout/arrow2"/>
    <dgm:cxn modelId="{2B6F94FF-D46D-47E5-8A17-06439D1DC60B}" type="presOf" srcId="{7350DBC4-67BA-47D7-AF34-EAA638012A30}" destId="{616AC31D-CC80-4643-9F5A-86133319EE63}" srcOrd="0" destOrd="0" presId="urn:microsoft.com/office/officeart/2005/8/layout/arrow2"/>
    <dgm:cxn modelId="{B7666BF5-F455-4226-89DD-F2AE4FDB8624}" type="presParOf" srcId="{616AC31D-CC80-4643-9F5A-86133319EE63}" destId="{CD0B5A85-8119-4EF9-87B5-5299F6326E31}" srcOrd="0" destOrd="0" presId="urn:microsoft.com/office/officeart/2005/8/layout/arrow2"/>
    <dgm:cxn modelId="{2DBDEE69-AC47-48E3-9CE2-D6AC9576AD72}" type="presParOf" srcId="{616AC31D-CC80-4643-9F5A-86133319EE63}" destId="{1A65BEED-DDAF-4DE8-8EBB-6711E1FEB550}" srcOrd="1" destOrd="0" presId="urn:microsoft.com/office/officeart/2005/8/layout/arrow2"/>
    <dgm:cxn modelId="{4973D779-9A0D-461B-8102-82104E8C6AF6}" type="presParOf" srcId="{1A65BEED-DDAF-4DE8-8EBB-6711E1FEB550}" destId="{284E5AF3-1307-4626-B55A-01BE8C63FAAB}" srcOrd="0" destOrd="0" presId="urn:microsoft.com/office/officeart/2005/8/layout/arrow2"/>
    <dgm:cxn modelId="{476AFB61-47E1-49BC-BE54-6467AB979561}" type="presParOf" srcId="{1A65BEED-DDAF-4DE8-8EBB-6711E1FEB550}" destId="{7A1A6EB3-3509-4509-B9A9-E4AEECA7D8CA}" srcOrd="1" destOrd="0" presId="urn:microsoft.com/office/officeart/2005/8/layout/arrow2"/>
    <dgm:cxn modelId="{895669A6-2BAB-4329-9704-B11354F98E93}" type="presParOf" srcId="{1A65BEED-DDAF-4DE8-8EBB-6711E1FEB550}" destId="{D5CCEB51-117B-4682-A0F3-1A0EEA0C725A}" srcOrd="2" destOrd="0" presId="urn:microsoft.com/office/officeart/2005/8/layout/arrow2"/>
    <dgm:cxn modelId="{7C801852-8B80-4AFF-9297-547406761B32}" type="presParOf" srcId="{1A65BEED-DDAF-4DE8-8EBB-6711E1FEB550}" destId="{7233A818-4BA3-4824-8586-A577AA6DB4E3}" srcOrd="3" destOrd="0" presId="urn:microsoft.com/office/officeart/2005/8/layout/arrow2"/>
    <dgm:cxn modelId="{E0D7828E-2C70-4F76-8DD2-95E6AFD856B6}" type="presParOf" srcId="{1A65BEED-DDAF-4DE8-8EBB-6711E1FEB550}" destId="{773B2427-05C0-46E9-A097-30E803D973EB}" srcOrd="4" destOrd="0" presId="urn:microsoft.com/office/officeart/2005/8/layout/arrow2"/>
    <dgm:cxn modelId="{ADD6A10E-1A52-434B-BC86-C0D92449C9DD}" type="presParOf" srcId="{1A65BEED-DDAF-4DE8-8EBB-6711E1FEB550}" destId="{229D15DE-5023-45BC-ADDD-EBE4B332E96F}" srcOrd="5" destOrd="0" presId="urn:microsoft.com/office/officeart/2005/8/layout/arrow2"/>
    <dgm:cxn modelId="{032D8530-B07E-487C-9DCF-CCF18C55EDB4}" type="presParOf" srcId="{1A65BEED-DDAF-4DE8-8EBB-6711E1FEB550}" destId="{894D23F5-460D-4D3B-9F5E-15FF73C64CF5}" srcOrd="6" destOrd="0" presId="urn:microsoft.com/office/officeart/2005/8/layout/arrow2"/>
    <dgm:cxn modelId="{8343BCA1-E59F-43FC-8A23-AAAC63EF8CAD}" type="presParOf" srcId="{1A65BEED-DDAF-4DE8-8EBB-6711E1FEB550}" destId="{1D074D63-F5E5-4F56-9F56-DBFCBE90E68B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EEC758-C533-4645-B1F2-A427AFC4F017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1C3A03-8E99-4D16-8DEC-0D1364C8051C}">
      <dgm:prSet phldrT="[Text]" phldr="0"/>
      <dgm:spPr/>
      <dgm:t>
        <a:bodyPr/>
        <a:lstStyle/>
        <a:p>
          <a:r>
            <a:rPr lang="en-US" dirty="0"/>
            <a:t>Faith / belief</a:t>
          </a:r>
        </a:p>
      </dgm:t>
    </dgm:pt>
    <dgm:pt modelId="{3886F257-87EA-4F11-944C-35D7A4E7D8C3}" type="parTrans" cxnId="{B5F0B950-153F-4233-B155-78E7A4F070CE}">
      <dgm:prSet/>
      <dgm:spPr/>
      <dgm:t>
        <a:bodyPr/>
        <a:lstStyle/>
        <a:p>
          <a:endParaRPr lang="en-US"/>
        </a:p>
      </dgm:t>
    </dgm:pt>
    <dgm:pt modelId="{465B3E43-4F2D-4928-8F83-62D5F38B918B}" type="sibTrans" cxnId="{B5F0B950-153F-4233-B155-78E7A4F070CE}">
      <dgm:prSet/>
      <dgm:spPr/>
      <dgm:t>
        <a:bodyPr/>
        <a:lstStyle/>
        <a:p>
          <a:endParaRPr lang="en-US"/>
        </a:p>
      </dgm:t>
    </dgm:pt>
    <dgm:pt modelId="{CD22ED11-7899-442D-A053-9DFA8542A542}">
      <dgm:prSet phldrT="[Text]" phldr="0"/>
      <dgm:spPr/>
      <dgm:t>
        <a:bodyPr/>
        <a:lstStyle/>
        <a:p>
          <a:r>
            <a:rPr lang="en-US" dirty="0"/>
            <a:t>Values</a:t>
          </a:r>
        </a:p>
      </dgm:t>
    </dgm:pt>
    <dgm:pt modelId="{330A7DC0-4556-478F-BD1D-831754B31224}" type="parTrans" cxnId="{87E81AF2-BE7F-4CD3-80ED-FF441E2B94B6}">
      <dgm:prSet/>
      <dgm:spPr/>
      <dgm:t>
        <a:bodyPr/>
        <a:lstStyle/>
        <a:p>
          <a:endParaRPr lang="en-US"/>
        </a:p>
      </dgm:t>
    </dgm:pt>
    <dgm:pt modelId="{0FAEBBC4-4122-4B8D-8D1D-D4213D4E2A03}" type="sibTrans" cxnId="{87E81AF2-BE7F-4CD3-80ED-FF441E2B94B6}">
      <dgm:prSet/>
      <dgm:spPr/>
      <dgm:t>
        <a:bodyPr/>
        <a:lstStyle/>
        <a:p>
          <a:endParaRPr lang="en-US"/>
        </a:p>
      </dgm:t>
    </dgm:pt>
    <dgm:pt modelId="{5E08CC38-C0F9-40F6-8139-AAC30A43F71D}">
      <dgm:prSet phldrT="[Text]" phldr="0"/>
      <dgm:spPr/>
      <dgm:t>
        <a:bodyPr/>
        <a:lstStyle/>
        <a:p>
          <a:r>
            <a:rPr lang="en-US" dirty="0"/>
            <a:t>Patterns</a:t>
          </a:r>
        </a:p>
      </dgm:t>
    </dgm:pt>
    <dgm:pt modelId="{6982DE3E-3BF6-4C32-9AC3-EEE669931240}" type="parTrans" cxnId="{EF6255A2-D342-466B-A0D8-08F8FF5C54A7}">
      <dgm:prSet/>
      <dgm:spPr/>
      <dgm:t>
        <a:bodyPr/>
        <a:lstStyle/>
        <a:p>
          <a:endParaRPr lang="en-US"/>
        </a:p>
      </dgm:t>
    </dgm:pt>
    <dgm:pt modelId="{14A0E9C9-FD55-4F63-BA9A-2A9A1B0FFC4A}" type="sibTrans" cxnId="{EF6255A2-D342-466B-A0D8-08F8FF5C54A7}">
      <dgm:prSet/>
      <dgm:spPr/>
      <dgm:t>
        <a:bodyPr/>
        <a:lstStyle/>
        <a:p>
          <a:endParaRPr lang="en-US"/>
        </a:p>
      </dgm:t>
    </dgm:pt>
    <dgm:pt modelId="{9811592E-BD36-4D69-AA87-ECF6DBE27508}">
      <dgm:prSet phldrT="[Text]" phldr="0"/>
      <dgm:spPr/>
      <dgm:t>
        <a:bodyPr/>
        <a:lstStyle/>
        <a:p>
          <a:r>
            <a:rPr lang="en-US" dirty="0"/>
            <a:t>Temper / The Behavior</a:t>
          </a:r>
        </a:p>
      </dgm:t>
    </dgm:pt>
    <dgm:pt modelId="{8847BF6D-4AFC-4039-9A49-16AC4F36C73B}" type="parTrans" cxnId="{4F957A04-4210-4B9D-9FD2-FD9509AD34E6}">
      <dgm:prSet/>
      <dgm:spPr/>
      <dgm:t>
        <a:bodyPr/>
        <a:lstStyle/>
        <a:p>
          <a:endParaRPr lang="en-US"/>
        </a:p>
      </dgm:t>
    </dgm:pt>
    <dgm:pt modelId="{4EF3A76E-68BB-4C5A-B014-5F4C94426BCD}" type="sibTrans" cxnId="{4F957A04-4210-4B9D-9FD2-FD9509AD34E6}">
      <dgm:prSet/>
      <dgm:spPr/>
      <dgm:t>
        <a:bodyPr/>
        <a:lstStyle/>
        <a:p>
          <a:endParaRPr lang="en-US"/>
        </a:p>
      </dgm:t>
    </dgm:pt>
    <dgm:pt modelId="{85B5C446-9C18-4EE6-B5AE-426AD72D0D4A}" type="pres">
      <dgm:prSet presAssocID="{C6EEC758-C533-4645-B1F2-A427AFC4F017}" presName="Name0" presStyleCnt="0">
        <dgm:presLayoutVars>
          <dgm:chMax val="7"/>
          <dgm:resizeHandles val="exact"/>
        </dgm:presLayoutVars>
      </dgm:prSet>
      <dgm:spPr/>
    </dgm:pt>
    <dgm:pt modelId="{FA0EC2D8-4D3B-4E26-B367-248FD225A7DE}" type="pres">
      <dgm:prSet presAssocID="{C6EEC758-C533-4645-B1F2-A427AFC4F017}" presName="comp1" presStyleCnt="0"/>
      <dgm:spPr/>
    </dgm:pt>
    <dgm:pt modelId="{4021E723-7C38-451D-9B2A-6CF79EF50C84}" type="pres">
      <dgm:prSet presAssocID="{C6EEC758-C533-4645-B1F2-A427AFC4F017}" presName="circle1" presStyleLbl="node1" presStyleIdx="0" presStyleCnt="4"/>
      <dgm:spPr/>
    </dgm:pt>
    <dgm:pt modelId="{9A3939D6-AF16-4035-B7CB-8E517611959D}" type="pres">
      <dgm:prSet presAssocID="{C6EEC758-C533-4645-B1F2-A427AFC4F017}" presName="c1text" presStyleLbl="node1" presStyleIdx="0" presStyleCnt="4">
        <dgm:presLayoutVars>
          <dgm:bulletEnabled val="1"/>
        </dgm:presLayoutVars>
      </dgm:prSet>
      <dgm:spPr/>
    </dgm:pt>
    <dgm:pt modelId="{BE099B5D-F292-4B32-BCA8-059988028FA8}" type="pres">
      <dgm:prSet presAssocID="{C6EEC758-C533-4645-B1F2-A427AFC4F017}" presName="comp2" presStyleCnt="0"/>
      <dgm:spPr/>
    </dgm:pt>
    <dgm:pt modelId="{4973C059-A89E-49D0-B12D-93243C877E04}" type="pres">
      <dgm:prSet presAssocID="{C6EEC758-C533-4645-B1F2-A427AFC4F017}" presName="circle2" presStyleLbl="node1" presStyleIdx="1" presStyleCnt="4"/>
      <dgm:spPr/>
    </dgm:pt>
    <dgm:pt modelId="{1D9A9203-42D7-43A5-92C3-0FEE11AA6F76}" type="pres">
      <dgm:prSet presAssocID="{C6EEC758-C533-4645-B1F2-A427AFC4F017}" presName="c2text" presStyleLbl="node1" presStyleIdx="1" presStyleCnt="4">
        <dgm:presLayoutVars>
          <dgm:bulletEnabled val="1"/>
        </dgm:presLayoutVars>
      </dgm:prSet>
      <dgm:spPr/>
    </dgm:pt>
    <dgm:pt modelId="{2E90FA27-FEB7-4266-A53D-4AB5113BEE72}" type="pres">
      <dgm:prSet presAssocID="{C6EEC758-C533-4645-B1F2-A427AFC4F017}" presName="comp3" presStyleCnt="0"/>
      <dgm:spPr/>
    </dgm:pt>
    <dgm:pt modelId="{7BBC1DDD-567C-403A-829B-9EB27B4F8950}" type="pres">
      <dgm:prSet presAssocID="{C6EEC758-C533-4645-B1F2-A427AFC4F017}" presName="circle3" presStyleLbl="node1" presStyleIdx="2" presStyleCnt="4"/>
      <dgm:spPr/>
    </dgm:pt>
    <dgm:pt modelId="{A69C624E-B62A-42DA-B069-9215BD7493A5}" type="pres">
      <dgm:prSet presAssocID="{C6EEC758-C533-4645-B1F2-A427AFC4F017}" presName="c3text" presStyleLbl="node1" presStyleIdx="2" presStyleCnt="4">
        <dgm:presLayoutVars>
          <dgm:bulletEnabled val="1"/>
        </dgm:presLayoutVars>
      </dgm:prSet>
      <dgm:spPr/>
    </dgm:pt>
    <dgm:pt modelId="{BEDECF68-47CC-4129-8935-9A6946F2B70A}" type="pres">
      <dgm:prSet presAssocID="{C6EEC758-C533-4645-B1F2-A427AFC4F017}" presName="comp4" presStyleCnt="0"/>
      <dgm:spPr/>
    </dgm:pt>
    <dgm:pt modelId="{17D217DE-4462-4042-99CA-FD84B72BBA9B}" type="pres">
      <dgm:prSet presAssocID="{C6EEC758-C533-4645-B1F2-A427AFC4F017}" presName="circle4" presStyleLbl="node1" presStyleIdx="3" presStyleCnt="4"/>
      <dgm:spPr/>
    </dgm:pt>
    <dgm:pt modelId="{D61DA12D-1B5A-4AAF-8116-F84A88494519}" type="pres">
      <dgm:prSet presAssocID="{C6EEC758-C533-4645-B1F2-A427AFC4F017}" presName="c4text" presStyleLbl="node1" presStyleIdx="3" presStyleCnt="4">
        <dgm:presLayoutVars>
          <dgm:bulletEnabled val="1"/>
        </dgm:presLayoutVars>
      </dgm:prSet>
      <dgm:spPr/>
    </dgm:pt>
  </dgm:ptLst>
  <dgm:cxnLst>
    <dgm:cxn modelId="{4F957A04-4210-4B9D-9FD2-FD9509AD34E6}" srcId="{C6EEC758-C533-4645-B1F2-A427AFC4F017}" destId="{9811592E-BD36-4D69-AA87-ECF6DBE27508}" srcOrd="3" destOrd="0" parTransId="{8847BF6D-4AFC-4039-9A49-16AC4F36C73B}" sibTransId="{4EF3A76E-68BB-4C5A-B014-5F4C94426BCD}"/>
    <dgm:cxn modelId="{2DE53A07-974A-4647-B086-4A382C960B4B}" type="presOf" srcId="{5E08CC38-C0F9-40F6-8139-AAC30A43F71D}" destId="{A69C624E-B62A-42DA-B069-9215BD7493A5}" srcOrd="1" destOrd="0" presId="urn:microsoft.com/office/officeart/2005/8/layout/venn2"/>
    <dgm:cxn modelId="{12F20E0C-4C65-4712-BE2E-5FF17FC0CF5C}" type="presOf" srcId="{9811592E-BD36-4D69-AA87-ECF6DBE27508}" destId="{D61DA12D-1B5A-4AAF-8116-F84A88494519}" srcOrd="1" destOrd="0" presId="urn:microsoft.com/office/officeart/2005/8/layout/venn2"/>
    <dgm:cxn modelId="{F3FCCA0E-6C83-4E2C-8199-F78582121A83}" type="presOf" srcId="{C6EEC758-C533-4645-B1F2-A427AFC4F017}" destId="{85B5C446-9C18-4EE6-B5AE-426AD72D0D4A}" srcOrd="0" destOrd="0" presId="urn:microsoft.com/office/officeart/2005/8/layout/venn2"/>
    <dgm:cxn modelId="{B5F0B950-153F-4233-B155-78E7A4F070CE}" srcId="{C6EEC758-C533-4645-B1F2-A427AFC4F017}" destId="{B71C3A03-8E99-4D16-8DEC-0D1364C8051C}" srcOrd="0" destOrd="0" parTransId="{3886F257-87EA-4F11-944C-35D7A4E7D8C3}" sibTransId="{465B3E43-4F2D-4928-8F83-62D5F38B918B}"/>
    <dgm:cxn modelId="{536B2D51-BB81-4810-8F39-5B81201ED7B3}" type="presOf" srcId="{B71C3A03-8E99-4D16-8DEC-0D1364C8051C}" destId="{4021E723-7C38-451D-9B2A-6CF79EF50C84}" srcOrd="0" destOrd="0" presId="urn:microsoft.com/office/officeart/2005/8/layout/venn2"/>
    <dgm:cxn modelId="{A0C7BE72-5FCD-4B1E-9587-C34E1AAD9358}" type="presOf" srcId="{5E08CC38-C0F9-40F6-8139-AAC30A43F71D}" destId="{7BBC1DDD-567C-403A-829B-9EB27B4F8950}" srcOrd="0" destOrd="0" presId="urn:microsoft.com/office/officeart/2005/8/layout/venn2"/>
    <dgm:cxn modelId="{90C28A9E-9BCF-40E3-A5F5-96AFA3620422}" type="presOf" srcId="{B71C3A03-8E99-4D16-8DEC-0D1364C8051C}" destId="{9A3939D6-AF16-4035-B7CB-8E517611959D}" srcOrd="1" destOrd="0" presId="urn:microsoft.com/office/officeart/2005/8/layout/venn2"/>
    <dgm:cxn modelId="{EF6255A2-D342-466B-A0D8-08F8FF5C54A7}" srcId="{C6EEC758-C533-4645-B1F2-A427AFC4F017}" destId="{5E08CC38-C0F9-40F6-8139-AAC30A43F71D}" srcOrd="2" destOrd="0" parTransId="{6982DE3E-3BF6-4C32-9AC3-EEE669931240}" sibTransId="{14A0E9C9-FD55-4F63-BA9A-2A9A1B0FFC4A}"/>
    <dgm:cxn modelId="{A74271BE-6E09-4308-8551-000F400EE8AA}" type="presOf" srcId="{CD22ED11-7899-442D-A053-9DFA8542A542}" destId="{1D9A9203-42D7-43A5-92C3-0FEE11AA6F76}" srcOrd="1" destOrd="0" presId="urn:microsoft.com/office/officeart/2005/8/layout/venn2"/>
    <dgm:cxn modelId="{E93F48CC-AB9C-48D3-A898-FEAE5373EACC}" type="presOf" srcId="{CD22ED11-7899-442D-A053-9DFA8542A542}" destId="{4973C059-A89E-49D0-B12D-93243C877E04}" srcOrd="0" destOrd="0" presId="urn:microsoft.com/office/officeart/2005/8/layout/venn2"/>
    <dgm:cxn modelId="{A25B54D8-6F6E-4CC7-A055-BA2AEDAE0C1B}" type="presOf" srcId="{9811592E-BD36-4D69-AA87-ECF6DBE27508}" destId="{17D217DE-4462-4042-99CA-FD84B72BBA9B}" srcOrd="0" destOrd="0" presId="urn:microsoft.com/office/officeart/2005/8/layout/venn2"/>
    <dgm:cxn modelId="{87E81AF2-BE7F-4CD3-80ED-FF441E2B94B6}" srcId="{C6EEC758-C533-4645-B1F2-A427AFC4F017}" destId="{CD22ED11-7899-442D-A053-9DFA8542A542}" srcOrd="1" destOrd="0" parTransId="{330A7DC0-4556-478F-BD1D-831754B31224}" sibTransId="{0FAEBBC4-4122-4B8D-8D1D-D4213D4E2A03}"/>
    <dgm:cxn modelId="{4EA53925-9155-4E2B-BDB7-C9C1038C70FA}" type="presParOf" srcId="{85B5C446-9C18-4EE6-B5AE-426AD72D0D4A}" destId="{FA0EC2D8-4D3B-4E26-B367-248FD225A7DE}" srcOrd="0" destOrd="0" presId="urn:microsoft.com/office/officeart/2005/8/layout/venn2"/>
    <dgm:cxn modelId="{7B1BEF95-9FB4-4370-91D2-D45C65D7FB32}" type="presParOf" srcId="{FA0EC2D8-4D3B-4E26-B367-248FD225A7DE}" destId="{4021E723-7C38-451D-9B2A-6CF79EF50C84}" srcOrd="0" destOrd="0" presId="urn:microsoft.com/office/officeart/2005/8/layout/venn2"/>
    <dgm:cxn modelId="{F4187AB4-4E1A-41D1-BF7B-F97E636C8859}" type="presParOf" srcId="{FA0EC2D8-4D3B-4E26-B367-248FD225A7DE}" destId="{9A3939D6-AF16-4035-B7CB-8E517611959D}" srcOrd="1" destOrd="0" presId="urn:microsoft.com/office/officeart/2005/8/layout/venn2"/>
    <dgm:cxn modelId="{1F63AC6C-3969-4482-9811-37E44C2828BC}" type="presParOf" srcId="{85B5C446-9C18-4EE6-B5AE-426AD72D0D4A}" destId="{BE099B5D-F292-4B32-BCA8-059988028FA8}" srcOrd="1" destOrd="0" presId="urn:microsoft.com/office/officeart/2005/8/layout/venn2"/>
    <dgm:cxn modelId="{D500B57F-4A6F-4848-A7D1-632B5880A772}" type="presParOf" srcId="{BE099B5D-F292-4B32-BCA8-059988028FA8}" destId="{4973C059-A89E-49D0-B12D-93243C877E04}" srcOrd="0" destOrd="0" presId="urn:microsoft.com/office/officeart/2005/8/layout/venn2"/>
    <dgm:cxn modelId="{5029C9E3-D8AB-4130-9580-1E622727AF71}" type="presParOf" srcId="{BE099B5D-F292-4B32-BCA8-059988028FA8}" destId="{1D9A9203-42D7-43A5-92C3-0FEE11AA6F76}" srcOrd="1" destOrd="0" presId="urn:microsoft.com/office/officeart/2005/8/layout/venn2"/>
    <dgm:cxn modelId="{03D838C4-7C95-498A-BB46-9E63A0A52192}" type="presParOf" srcId="{85B5C446-9C18-4EE6-B5AE-426AD72D0D4A}" destId="{2E90FA27-FEB7-4266-A53D-4AB5113BEE72}" srcOrd="2" destOrd="0" presId="urn:microsoft.com/office/officeart/2005/8/layout/venn2"/>
    <dgm:cxn modelId="{20DCE812-4BCA-4B18-A222-633BA387EE95}" type="presParOf" srcId="{2E90FA27-FEB7-4266-A53D-4AB5113BEE72}" destId="{7BBC1DDD-567C-403A-829B-9EB27B4F8950}" srcOrd="0" destOrd="0" presId="urn:microsoft.com/office/officeart/2005/8/layout/venn2"/>
    <dgm:cxn modelId="{7B854229-EED5-4059-BC52-AB70B40A85F1}" type="presParOf" srcId="{2E90FA27-FEB7-4266-A53D-4AB5113BEE72}" destId="{A69C624E-B62A-42DA-B069-9215BD7493A5}" srcOrd="1" destOrd="0" presId="urn:microsoft.com/office/officeart/2005/8/layout/venn2"/>
    <dgm:cxn modelId="{C1009D73-098F-4739-AE31-4084A2A53096}" type="presParOf" srcId="{85B5C446-9C18-4EE6-B5AE-426AD72D0D4A}" destId="{BEDECF68-47CC-4129-8935-9A6946F2B70A}" srcOrd="3" destOrd="0" presId="urn:microsoft.com/office/officeart/2005/8/layout/venn2"/>
    <dgm:cxn modelId="{93166370-8210-40D7-925D-356E17979AD6}" type="presParOf" srcId="{BEDECF68-47CC-4129-8935-9A6946F2B70A}" destId="{17D217DE-4462-4042-99CA-FD84B72BBA9B}" srcOrd="0" destOrd="0" presId="urn:microsoft.com/office/officeart/2005/8/layout/venn2"/>
    <dgm:cxn modelId="{E357FBB6-3722-452F-9D18-B0A86FA9D2FE}" type="presParOf" srcId="{BEDECF68-47CC-4129-8935-9A6946F2B70A}" destId="{D61DA12D-1B5A-4AAF-8116-F84A8849451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B5A85-8119-4EF9-87B5-5299F6326E31}">
      <dsp:nvSpPr>
        <dsp:cNvPr id="0" name=""/>
        <dsp:cNvSpPr/>
      </dsp:nvSpPr>
      <dsp:spPr>
        <a:xfrm>
          <a:off x="0" y="-62299"/>
          <a:ext cx="8305800" cy="5191125"/>
        </a:xfrm>
        <a:prstGeom prst="swooshArrow">
          <a:avLst>
            <a:gd name="adj1" fmla="val 25000"/>
            <a:gd name="adj2" fmla="val 2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E5AF3-1307-4626-B55A-01BE8C63FAAB}">
      <dsp:nvSpPr>
        <dsp:cNvPr id="0" name=""/>
        <dsp:cNvSpPr/>
      </dsp:nvSpPr>
      <dsp:spPr>
        <a:xfrm>
          <a:off x="818121" y="3797820"/>
          <a:ext cx="191033" cy="19103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A6EB3-3509-4509-B9A9-E4AEECA7D8CA}">
      <dsp:nvSpPr>
        <dsp:cNvPr id="0" name=""/>
        <dsp:cNvSpPr/>
      </dsp:nvSpPr>
      <dsp:spPr>
        <a:xfrm>
          <a:off x="861918" y="3856042"/>
          <a:ext cx="2344461" cy="1554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225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Beliefs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Our convictions; what we trust in based upon evidence.</a:t>
          </a:r>
        </a:p>
      </dsp:txBody>
      <dsp:txXfrm>
        <a:off x="861918" y="3856042"/>
        <a:ext cx="2344461" cy="1554157"/>
      </dsp:txXfrm>
    </dsp:sp>
    <dsp:sp modelId="{D5CCEB51-117B-4682-A0F3-1A0EEA0C725A}">
      <dsp:nvSpPr>
        <dsp:cNvPr id="0" name=""/>
        <dsp:cNvSpPr/>
      </dsp:nvSpPr>
      <dsp:spPr>
        <a:xfrm>
          <a:off x="2167813" y="2590365"/>
          <a:ext cx="332232" cy="33223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3A818-4BA3-4824-8586-A577AA6DB4E3}">
      <dsp:nvSpPr>
        <dsp:cNvPr id="0" name=""/>
        <dsp:cNvSpPr/>
      </dsp:nvSpPr>
      <dsp:spPr>
        <a:xfrm>
          <a:off x="2429059" y="2504054"/>
          <a:ext cx="2135829" cy="2906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43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Values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Worth in usefulness; worthwhile</a:t>
          </a:r>
        </a:p>
      </dsp:txBody>
      <dsp:txXfrm>
        <a:off x="2429059" y="2504054"/>
        <a:ext cx="2135829" cy="2906145"/>
      </dsp:txXfrm>
    </dsp:sp>
    <dsp:sp modelId="{773B2427-05C0-46E9-A097-30E803D973EB}">
      <dsp:nvSpPr>
        <dsp:cNvPr id="0" name=""/>
        <dsp:cNvSpPr/>
      </dsp:nvSpPr>
      <dsp:spPr>
        <a:xfrm>
          <a:off x="3891267" y="1700606"/>
          <a:ext cx="440207" cy="44020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9D15DE-5023-45BC-ADDD-EBE4B332E96F}">
      <dsp:nvSpPr>
        <dsp:cNvPr id="0" name=""/>
        <dsp:cNvSpPr/>
      </dsp:nvSpPr>
      <dsp:spPr>
        <a:xfrm>
          <a:off x="4171162" y="1804014"/>
          <a:ext cx="1907860" cy="3443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257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Patterns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 form or mold; that which is reproducible</a:t>
          </a:r>
        </a:p>
      </dsp:txBody>
      <dsp:txXfrm>
        <a:off x="4171162" y="1804014"/>
        <a:ext cx="1907860" cy="3443045"/>
      </dsp:txXfrm>
    </dsp:sp>
    <dsp:sp modelId="{894D23F5-460D-4D3B-9F5E-15FF73C64CF5}">
      <dsp:nvSpPr>
        <dsp:cNvPr id="0" name=""/>
        <dsp:cNvSpPr/>
      </dsp:nvSpPr>
      <dsp:spPr>
        <a:xfrm>
          <a:off x="5768378" y="1111932"/>
          <a:ext cx="589711" cy="58971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74D63-F5E5-4F56-9F56-DBFCBE90E68B}">
      <dsp:nvSpPr>
        <dsp:cNvPr id="0" name=""/>
        <dsp:cNvSpPr/>
      </dsp:nvSpPr>
      <dsp:spPr>
        <a:xfrm>
          <a:off x="5948105" y="1063114"/>
          <a:ext cx="2357694" cy="4409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476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Behaviors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The action(s) that an individual does based upon the pattern developed, which is an outgrowth of the values that are rooted in certain beliefs.</a:t>
          </a:r>
        </a:p>
      </dsp:txBody>
      <dsp:txXfrm>
        <a:off x="5948105" y="1063114"/>
        <a:ext cx="2357694" cy="44093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B5A85-8119-4EF9-87B5-5299F6326E31}">
      <dsp:nvSpPr>
        <dsp:cNvPr id="0" name=""/>
        <dsp:cNvSpPr/>
      </dsp:nvSpPr>
      <dsp:spPr>
        <a:xfrm>
          <a:off x="0" y="867803"/>
          <a:ext cx="6033154" cy="3770721"/>
        </a:xfrm>
        <a:prstGeom prst="swooshArrow">
          <a:avLst>
            <a:gd name="adj1" fmla="val 25000"/>
            <a:gd name="adj2" fmla="val 2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E5AF3-1307-4626-B55A-01BE8C63FAAB}">
      <dsp:nvSpPr>
        <dsp:cNvPr id="0" name=""/>
        <dsp:cNvSpPr/>
      </dsp:nvSpPr>
      <dsp:spPr>
        <a:xfrm>
          <a:off x="594265" y="3671712"/>
          <a:ext cx="138762" cy="13876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A6EB3-3509-4509-B9A9-E4AEECA7D8CA}">
      <dsp:nvSpPr>
        <dsp:cNvPr id="0" name=""/>
        <dsp:cNvSpPr/>
      </dsp:nvSpPr>
      <dsp:spPr>
        <a:xfrm>
          <a:off x="626078" y="3817110"/>
          <a:ext cx="1702966" cy="112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527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Beliefs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Our convictions; what we trust in based upon evidence.</a:t>
          </a:r>
        </a:p>
      </dsp:txBody>
      <dsp:txXfrm>
        <a:off x="626078" y="3817110"/>
        <a:ext cx="1702966" cy="1128906"/>
      </dsp:txXfrm>
    </dsp:sp>
    <dsp:sp modelId="{D5CCEB51-117B-4682-A0F3-1A0EEA0C725A}">
      <dsp:nvSpPr>
        <dsp:cNvPr id="0" name=""/>
        <dsp:cNvSpPr/>
      </dsp:nvSpPr>
      <dsp:spPr>
        <a:xfrm>
          <a:off x="1574653" y="2794642"/>
          <a:ext cx="241326" cy="24132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3A818-4BA3-4824-8586-A577AA6DB4E3}">
      <dsp:nvSpPr>
        <dsp:cNvPr id="0" name=""/>
        <dsp:cNvSpPr/>
      </dsp:nvSpPr>
      <dsp:spPr>
        <a:xfrm>
          <a:off x="1764416" y="2906439"/>
          <a:ext cx="1551420" cy="2110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874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Values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Worth in usefulness; worthwhile</a:t>
          </a:r>
        </a:p>
      </dsp:txBody>
      <dsp:txXfrm>
        <a:off x="1764416" y="2906439"/>
        <a:ext cx="1551420" cy="2110961"/>
      </dsp:txXfrm>
    </dsp:sp>
    <dsp:sp modelId="{773B2427-05C0-46E9-A097-30E803D973EB}">
      <dsp:nvSpPr>
        <dsp:cNvPr id="0" name=""/>
        <dsp:cNvSpPr/>
      </dsp:nvSpPr>
      <dsp:spPr>
        <a:xfrm>
          <a:off x="2826533" y="2148340"/>
          <a:ext cx="319757" cy="31975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9D15DE-5023-45BC-ADDD-EBE4B332E96F}">
      <dsp:nvSpPr>
        <dsp:cNvPr id="0" name=""/>
        <dsp:cNvSpPr/>
      </dsp:nvSpPr>
      <dsp:spPr>
        <a:xfrm>
          <a:off x="3029843" y="2223454"/>
          <a:ext cx="1385828" cy="2500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433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Patterns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 form or mold; that which is reproducible</a:t>
          </a:r>
        </a:p>
      </dsp:txBody>
      <dsp:txXfrm>
        <a:off x="3029843" y="2223454"/>
        <a:ext cx="1385828" cy="2500954"/>
      </dsp:txXfrm>
    </dsp:sp>
    <dsp:sp modelId="{894D23F5-460D-4D3B-9F5E-15FF73C64CF5}">
      <dsp:nvSpPr>
        <dsp:cNvPr id="0" name=""/>
        <dsp:cNvSpPr/>
      </dsp:nvSpPr>
      <dsp:spPr>
        <a:xfrm>
          <a:off x="4190026" y="1720740"/>
          <a:ext cx="428354" cy="42835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74D63-F5E5-4F56-9F56-DBFCBE90E68B}">
      <dsp:nvSpPr>
        <dsp:cNvPr id="0" name=""/>
        <dsp:cNvSpPr/>
      </dsp:nvSpPr>
      <dsp:spPr>
        <a:xfrm>
          <a:off x="4320576" y="1832626"/>
          <a:ext cx="1712578" cy="3202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976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Behaviors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The action(s) that an individual does based upon the pattern developed, which is an outgrowth of the values that are rooted in certain beliefs.</a:t>
          </a:r>
        </a:p>
      </dsp:txBody>
      <dsp:txXfrm>
        <a:off x="4320576" y="1832626"/>
        <a:ext cx="1712578" cy="32028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1E723-7C38-451D-9B2A-6CF79EF50C84}">
      <dsp:nvSpPr>
        <dsp:cNvPr id="0" name=""/>
        <dsp:cNvSpPr/>
      </dsp:nvSpPr>
      <dsp:spPr>
        <a:xfrm>
          <a:off x="0" y="197962"/>
          <a:ext cx="5693790" cy="56937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Faith / belief</a:t>
          </a:r>
        </a:p>
      </dsp:txBody>
      <dsp:txXfrm>
        <a:off x="2050903" y="482651"/>
        <a:ext cx="1591983" cy="854068"/>
      </dsp:txXfrm>
    </dsp:sp>
    <dsp:sp modelId="{4973C059-A89E-49D0-B12D-93243C877E04}">
      <dsp:nvSpPr>
        <dsp:cNvPr id="0" name=""/>
        <dsp:cNvSpPr/>
      </dsp:nvSpPr>
      <dsp:spPr>
        <a:xfrm>
          <a:off x="569378" y="1336720"/>
          <a:ext cx="4555032" cy="45550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Values</a:t>
          </a:r>
        </a:p>
      </dsp:txBody>
      <dsp:txXfrm>
        <a:off x="2050903" y="1610022"/>
        <a:ext cx="1591983" cy="819905"/>
      </dsp:txXfrm>
    </dsp:sp>
    <dsp:sp modelId="{7BBC1DDD-567C-403A-829B-9EB27B4F8950}">
      <dsp:nvSpPr>
        <dsp:cNvPr id="0" name=""/>
        <dsp:cNvSpPr/>
      </dsp:nvSpPr>
      <dsp:spPr>
        <a:xfrm>
          <a:off x="1138757" y="2475478"/>
          <a:ext cx="3416274" cy="34162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Patterns</a:t>
          </a:r>
        </a:p>
      </dsp:txBody>
      <dsp:txXfrm>
        <a:off x="2050903" y="2731699"/>
        <a:ext cx="1591983" cy="768661"/>
      </dsp:txXfrm>
    </dsp:sp>
    <dsp:sp modelId="{17D217DE-4462-4042-99CA-FD84B72BBA9B}">
      <dsp:nvSpPr>
        <dsp:cNvPr id="0" name=""/>
        <dsp:cNvSpPr/>
      </dsp:nvSpPr>
      <dsp:spPr>
        <a:xfrm>
          <a:off x="1708137" y="3614236"/>
          <a:ext cx="2277516" cy="22775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Temper / The Behavior</a:t>
          </a:r>
        </a:p>
      </dsp:txBody>
      <dsp:txXfrm>
        <a:off x="2041671" y="4183615"/>
        <a:ext cx="1610447" cy="1138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1T21:30:01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1 802 24575,'2'-4'0,"0"-2"0,-1 2 0,2 0 0,0 0 0,-1-1 0,1 1 0,0 1 0,0-1 0,0 0 0,5-4 0,62-56 0,-48 46 0,-2-1 0,-1 0 0,0-1 0,18-25 0,-30 33 0,1 0 0,0 2 0,1-1 0,0 2 0,1-1 0,0 1 0,0 0 0,1 1 0,0 0 0,21-11 0,-21 13 0,1 0 0,-2-1 0,1-1 0,-1 0 0,1 0 0,-2-1 0,0 0 0,0-1 0,-1 0 0,0 0 0,0-1 0,8-18 0,3-9 0,-3-1 0,19-62 0,-35 101 0,43-103 0,-42 101 0,1-1 0,-1 0 0,1 1 0,-1 0 0,1 0 0,0-1 0,0 1 0,0 1 0,1-2 0,-1 2 0,0-1 0,0 1 0,1-1 0,0 1 0,-1-1 0,1 2 0,0-2 0,-1 1 0,1 1 0,0-1 0,0 1 0,-1-1 0,1 1 0,0 0 0,0 0 0,4 0 0,4 1 0,1 0 0,-1 1 0,0 0 0,0 0 0,16 7 0,-24-8 0,0 0 0,-1 0 0,1 0 0,-1 1 0,0-1 0,1 1 0,-1-1 0,0 1 0,0-1 0,1 1 0,-2 1 0,1-2 0,0 1 0,-1 1 0,1-1 0,-1 0 0,1 0 0,-1 1 0,0 0 0,1-1 0,-2 1 0,1-1 0,0 1 0,0-1 0,-1 1 0,0 0 0,0 0 0,0 0 0,0 3 0,-1 8 0,-1-1 0,-1 0 0,0 0 0,-10 25 0,0 1 0,0 8 0,6-26 0,1 0 0,1 0 0,-2 24 0,6-40 0,1 1 0,-1 0 0,2 0 0,-1-1 0,1 1 0,0 0 0,0-1 0,1 1 0,-1 0 0,1-1 0,0 1 0,1-1 0,-1 0 0,1 0 0,0 0 0,5 6 0,-5-6 0,1 0 0,-1 0 0,0 1 0,0 0 0,-1 0 0,1 0 0,-1 0 0,-1 0 0,1 1 0,-1-1 0,1 13 0,-1 2 0,-1-1 0,-4 30 0,-4-12 0,7-32 0,-1 1 0,1-1 0,0 0 0,0 1 0,1 0 0,0-1 0,0 1 0,0-1 0,3 12 0,0-7-112,3 13 352,-6-23-286,0-1 1,0 1 0,-1 0 0,1 0-1,0-1 1,-1 0 0,1 1 0,0 0 0,-1 0-1,1-1 1,0 0 0,0 1 0,-1 0-1,0-1 1,1 1 0,-1-1 0,1 0-1,-1 1 1,1-1 0,-1 1 0,0-1 0,1 1-1,-1-1 1,1 0 0,-1 0 0,0 0-1,1 0 1,-1 1 0,0-1 0,0 0-1,1 0 1,-2 0 0,-9 1-6781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EDC67-1B77-4D17-BB15-A8181D93D509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DFFF3-1B51-4B91-A271-F1BE83451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2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1D13B-A949-4ED1-9F46-782C70387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F42CC-0695-4AF1-B8D5-D19905C07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724FA-4DD8-4825-A633-6845B8410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6461D50-4186-449E-BA13-2AC8C8959C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A7E4C-D60D-4E27-8271-85B6F455A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Richard D. Melson, DRE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08370-8E32-4CE7-9A6B-4D4DB0575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0A1122E-D9DE-4D7F-A7CA-893F90D211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0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4617B">
                    <a:shade val="90000"/>
                  </a:srgbClr>
                </a:solidFill>
                <a:latin typeface="Comic Sans MS" pitchFamily="66" charset="0"/>
              </a:rPr>
              <a:t>August 2013</a:t>
            </a:r>
            <a:endParaRPr lang="en-US" sz="1200" dirty="0">
              <a:solidFill>
                <a:srgbClr val="04617B">
                  <a:shade val="90000"/>
                </a:srgbClr>
              </a:solidFill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04617B">
                  <a:shade val="90000"/>
                </a:srgbClr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0510C36-E8D2-43D0-91C6-F0492BAA38F9}" type="slidenum">
              <a:rPr lang="en-US" sz="1200" smtClean="0">
                <a:solidFill>
                  <a:srgbClr val="04617B">
                    <a:shade val="90000"/>
                  </a:srgbClr>
                </a:solidFill>
                <a:latin typeface="Comic Sans MS" pitchFamily="66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4617B">
                  <a:shade val="90000"/>
                </a:srgb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5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C1494D-37D6-42B8-B614-D419032F2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05E33-D298-4B34-A1EC-6A15B000E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A9764-2B65-4D3D-B496-E80886C87E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14266-C972-4B68-A3A7-259408D792E9}" type="datetime1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1956D-30DE-4F31-A06C-A25FBC424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Richard D. Melson, DRE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391C5-A41C-47B2-A7CE-DD2ACC436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1122E-D9DE-4D7F-A7CA-893F90D21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8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5" r:id="rId2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th through a grassy field&#10;&#10;AI-generated content may be incorrect.">
            <a:extLst>
              <a:ext uri="{FF2B5EF4-FFF2-40B4-BE49-F238E27FC236}">
                <a16:creationId xmlns:a16="http://schemas.microsoft.com/office/drawing/2014/main" id="{B0F72687-73EA-798A-FE7F-054F8064B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04"/>
          </a:xfrm>
          <a:prstGeom prst="rect">
            <a:avLst/>
          </a:prstGeom>
        </p:spPr>
      </p:pic>
      <p:sp>
        <p:nvSpPr>
          <p:cNvPr id="1036" name="Rectangle 103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E70C9E-53A8-FAC0-C427-517A1D19C547}"/>
              </a:ext>
            </a:extLst>
          </p:cNvPr>
          <p:cNvSpPr txBox="1"/>
          <p:nvPr/>
        </p:nvSpPr>
        <p:spPr>
          <a:xfrm>
            <a:off x="2065283" y="4099034"/>
            <a:ext cx="8828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How to Control Your Temper and Your Words</a:t>
            </a:r>
          </a:p>
        </p:txBody>
      </p:sp>
    </p:spTree>
    <p:extLst>
      <p:ext uri="{BB962C8B-B14F-4D97-AF65-F5344CB8AC3E}">
        <p14:creationId xmlns:p14="http://schemas.microsoft.com/office/powerpoint/2010/main" val="1276113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8FF47-C494-4D39-ADE1-6FE69586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703" y="1572244"/>
            <a:ext cx="7202456" cy="32918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A7CCDD82-0B4C-4DD5-A479-1177E554F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955"/>
            <a:ext cx="9144000" cy="586422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328C8D-004E-4CF9-A007-140C0DF027B2}"/>
              </a:ext>
            </a:extLst>
          </p:cNvPr>
          <p:cNvSpPr txBox="1"/>
          <p:nvPr/>
        </p:nvSpPr>
        <p:spPr>
          <a:xfrm>
            <a:off x="8252792" y="3988076"/>
            <a:ext cx="6659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One Body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9564F6-FB45-445A-8D71-2A476E242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Richard D. Melson, DRE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7463D6E-1748-462A-8C62-9FA0F1129A35}"/>
              </a:ext>
            </a:extLst>
          </p:cNvPr>
          <p:cNvCxnSpPr>
            <a:cxnSpLocks/>
          </p:cNvCxnSpPr>
          <p:nvPr/>
        </p:nvCxnSpPr>
        <p:spPr>
          <a:xfrm>
            <a:off x="3337846" y="2107072"/>
            <a:ext cx="15132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BB5C5F3-12D7-42E4-A6CC-C9C77EBE5526}"/>
              </a:ext>
            </a:extLst>
          </p:cNvPr>
          <p:cNvSpPr txBox="1"/>
          <p:nvPr/>
        </p:nvSpPr>
        <p:spPr>
          <a:xfrm>
            <a:off x="3485628" y="2086167"/>
            <a:ext cx="938435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788" dirty="0">
                <a:solidFill>
                  <a:srgbClr val="FF0000"/>
                </a:solidFill>
                <a:latin typeface="Calibri" panose="020F0502020204030204"/>
              </a:rPr>
              <a:t>Patriarchal Law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3C77E52-ADBF-4F9F-82AB-B5E23792FC4E}"/>
                  </a:ext>
                </a:extLst>
              </p14:cNvPr>
              <p14:cNvContentPartPr/>
              <p14:nvPr/>
            </p14:nvContentPartPr>
            <p14:xfrm>
              <a:off x="4625718" y="1666805"/>
              <a:ext cx="282960" cy="29025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3C77E52-ADBF-4F9F-82AB-B5E23792FC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6718" y="1657802"/>
                <a:ext cx="300600" cy="307895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7E39409-D6B2-4F88-85CD-060674A018D4}"/>
              </a:ext>
            </a:extLst>
          </p:cNvPr>
          <p:cNvSpPr txBox="1"/>
          <p:nvPr/>
        </p:nvSpPr>
        <p:spPr>
          <a:xfrm rot="18131738">
            <a:off x="3774569" y="2335851"/>
            <a:ext cx="708767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788" dirty="0">
                <a:solidFill>
                  <a:prstClr val="black"/>
                </a:solidFill>
                <a:latin typeface="Calibri" panose="020F0502020204030204"/>
              </a:rPr>
              <a:t>The Promise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58C1BB-AE9D-4476-A5C3-BB01C8B7AAC4}"/>
              </a:ext>
            </a:extLst>
          </p:cNvPr>
          <p:cNvSpPr txBox="1"/>
          <p:nvPr/>
        </p:nvSpPr>
        <p:spPr>
          <a:xfrm rot="18131738">
            <a:off x="4240222" y="2437705"/>
            <a:ext cx="948745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788" dirty="0">
                <a:solidFill>
                  <a:prstClr val="black"/>
                </a:solidFill>
                <a:latin typeface="Calibri" panose="020F0502020204030204"/>
              </a:rPr>
              <a:t>The Law of Moses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904D06-91D3-4553-B820-9C50B6FEBD05}"/>
              </a:ext>
            </a:extLst>
          </p:cNvPr>
          <p:cNvCxnSpPr/>
          <p:nvPr/>
        </p:nvCxnSpPr>
        <p:spPr>
          <a:xfrm>
            <a:off x="4843519" y="1701509"/>
            <a:ext cx="2223430" cy="70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8CB8182-B2DD-4129-AF4D-6C88C19D4AE7}"/>
              </a:ext>
            </a:extLst>
          </p:cNvPr>
          <p:cNvSpPr txBox="1"/>
          <p:nvPr/>
        </p:nvSpPr>
        <p:spPr>
          <a:xfrm>
            <a:off x="4280021" y="2305764"/>
            <a:ext cx="492587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788" dirty="0">
                <a:solidFill>
                  <a:prstClr val="black"/>
                </a:solidFill>
                <a:latin typeface="Calibri" panose="020F0502020204030204"/>
              </a:rPr>
              <a:t>430 </a:t>
            </a:r>
            <a:r>
              <a:rPr lang="en-US" sz="788" dirty="0" err="1">
                <a:solidFill>
                  <a:prstClr val="black"/>
                </a:solidFill>
                <a:latin typeface="Calibri" panose="020F0502020204030204"/>
              </a:rPr>
              <a:t>yrs</a:t>
            </a:r>
            <a:endParaRPr lang="en-US" sz="788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2250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76200"/>
          <a:ext cx="8305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067800" y="6324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©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6200" y="6324601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Comic Sans MS" pitchFamily="66" charset="0"/>
              </a:rPr>
              <a:t>Richard D. Melson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4617B">
                    <a:shade val="90000"/>
                  </a:srgbClr>
                </a:solidFill>
                <a:latin typeface="Comic Sans MS" pitchFamily="66" charset="0"/>
              </a:rPr>
              <a:t>August 2002</a:t>
            </a:r>
          </a:p>
        </p:txBody>
      </p:sp>
    </p:spTree>
    <p:extLst>
      <p:ext uri="{BB962C8B-B14F-4D97-AF65-F5344CB8AC3E}">
        <p14:creationId xmlns:p14="http://schemas.microsoft.com/office/powerpoint/2010/main" val="301716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0B5A85-8119-4EF9-87B5-5299F6326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CD0B5A85-8119-4EF9-87B5-5299F6326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CD0B5A85-8119-4EF9-87B5-5299F6326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CD0B5A85-8119-4EF9-87B5-5299F6326E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4E5AF3-1307-4626-B55A-01BE8C63F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284E5AF3-1307-4626-B55A-01BE8C63F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284E5AF3-1307-4626-B55A-01BE8C63F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284E5AF3-1307-4626-B55A-01BE8C63FA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1A6EB3-3509-4509-B9A9-E4AEECA7D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7A1A6EB3-3509-4509-B9A9-E4AEECA7D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7A1A6EB3-3509-4509-B9A9-E4AEECA7D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7A1A6EB3-3509-4509-B9A9-E4AEECA7D8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CCEB51-117B-4682-A0F3-1A0EEA0C7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D5CCEB51-117B-4682-A0F3-1A0EEA0C7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D5CCEB51-117B-4682-A0F3-1A0EEA0C7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D5CCEB51-117B-4682-A0F3-1A0EEA0C72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33A818-4BA3-4824-8586-A577AA6DB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7233A818-4BA3-4824-8586-A577AA6DB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233A818-4BA3-4824-8586-A577AA6DB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7233A818-4BA3-4824-8586-A577AA6DB4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3B2427-05C0-46E9-A097-30E803D97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73B2427-05C0-46E9-A097-30E803D97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73B2427-05C0-46E9-A097-30E803D97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773B2427-05C0-46E9-A097-30E803D973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9D15DE-5023-45BC-ADDD-EBE4B332E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229D15DE-5023-45BC-ADDD-EBE4B332E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229D15DE-5023-45BC-ADDD-EBE4B332E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229D15DE-5023-45BC-ADDD-EBE4B332E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4D23F5-460D-4D3B-9F5E-15FF73C64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894D23F5-460D-4D3B-9F5E-15FF73C64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894D23F5-460D-4D3B-9F5E-15FF73C64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894D23F5-460D-4D3B-9F5E-15FF73C64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074D63-F5E5-4F56-9F56-DBFCBE90E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D074D63-F5E5-4F56-9F56-DBFCBE90E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D074D63-F5E5-4F56-9F56-DBFCBE90E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1D074D63-F5E5-4F56-9F56-DBFCBE90E6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37E29-D85D-13E5-5DE1-68AD5F4EB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35133DA-4DA5-EF26-E67D-C9C02731D2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450999"/>
              </p:ext>
            </p:extLst>
          </p:nvPr>
        </p:nvGraphicFramePr>
        <p:xfrm>
          <a:off x="5957740" y="164067"/>
          <a:ext cx="6033155" cy="5755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ACE1F62-A9C0-78A3-A370-65991D3E7001}"/>
              </a:ext>
            </a:extLst>
          </p:cNvPr>
          <p:cNvSpPr txBox="1"/>
          <p:nvPr/>
        </p:nvSpPr>
        <p:spPr>
          <a:xfrm>
            <a:off x="9067800" y="6324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©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768456-CBCB-7A10-EC79-16E86089604A}"/>
              </a:ext>
            </a:extLst>
          </p:cNvPr>
          <p:cNvSpPr txBox="1"/>
          <p:nvPr/>
        </p:nvSpPr>
        <p:spPr>
          <a:xfrm>
            <a:off x="7696200" y="6324601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Comic Sans MS" pitchFamily="66" charset="0"/>
              </a:rPr>
              <a:t>Richard D. Melson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751CD5-CFF6-C6BF-BC5A-A74678B9B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4617B">
                    <a:shade val="90000"/>
                  </a:srgbClr>
                </a:solidFill>
                <a:latin typeface="Comic Sans MS" pitchFamily="66" charset="0"/>
              </a:rPr>
              <a:t>November 2025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CB258F5-A24E-DF83-958C-C7B4D3648D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7997698"/>
              </p:ext>
            </p:extLst>
          </p:nvPr>
        </p:nvGraphicFramePr>
        <p:xfrm>
          <a:off x="0" y="0"/>
          <a:ext cx="5693790" cy="6089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2252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0B5A85-8119-4EF9-87B5-5299F6326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CD0B5A85-8119-4EF9-87B5-5299F6326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CD0B5A85-8119-4EF9-87B5-5299F6326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CD0B5A85-8119-4EF9-87B5-5299F6326E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4E5AF3-1307-4626-B55A-01BE8C63F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284E5AF3-1307-4626-B55A-01BE8C63F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284E5AF3-1307-4626-B55A-01BE8C63F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284E5AF3-1307-4626-B55A-01BE8C63FA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1A6EB3-3509-4509-B9A9-E4AEECA7D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7A1A6EB3-3509-4509-B9A9-E4AEECA7D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7A1A6EB3-3509-4509-B9A9-E4AEECA7D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7A1A6EB3-3509-4509-B9A9-E4AEECA7D8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CCEB51-117B-4682-A0F3-1A0EEA0C7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D5CCEB51-117B-4682-A0F3-1A0EEA0C7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D5CCEB51-117B-4682-A0F3-1A0EEA0C7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D5CCEB51-117B-4682-A0F3-1A0EEA0C72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33A818-4BA3-4824-8586-A577AA6DB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7233A818-4BA3-4824-8586-A577AA6DB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233A818-4BA3-4824-8586-A577AA6DB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7233A818-4BA3-4824-8586-A577AA6DB4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3B2427-05C0-46E9-A097-30E803D97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73B2427-05C0-46E9-A097-30E803D97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73B2427-05C0-46E9-A097-30E803D97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773B2427-05C0-46E9-A097-30E803D973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9D15DE-5023-45BC-ADDD-EBE4B332E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229D15DE-5023-45BC-ADDD-EBE4B332E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229D15DE-5023-45BC-ADDD-EBE4B332E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229D15DE-5023-45BC-ADDD-EBE4B332E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4D23F5-460D-4D3B-9F5E-15FF73C64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894D23F5-460D-4D3B-9F5E-15FF73C64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894D23F5-460D-4D3B-9F5E-15FF73C64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894D23F5-460D-4D3B-9F5E-15FF73C64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074D63-F5E5-4F56-9F56-DBFCBE90E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D074D63-F5E5-4F56-9F56-DBFCBE90E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D074D63-F5E5-4F56-9F56-DBFCBE90E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1D074D63-F5E5-4F56-9F56-DBFCBE90E6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D217DE-4462-4042-99CA-FD84B72BB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17D217DE-4462-4042-99CA-FD84B72BB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BC1DDD-567C-403A-829B-9EB27B4F8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7BBC1DDD-567C-403A-829B-9EB27B4F89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73C059-A89E-49D0-B12D-93243C877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4973C059-A89E-49D0-B12D-93243C877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21E723-7C38-451D-9B2A-6CF79EF50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4021E723-7C38-451D-9B2A-6CF79EF50C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6" grpId="0">
        <p:bldSub>
          <a:bldDgm bld="one" rev="1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2078</TotalTime>
  <Words>165</Words>
  <Application>Microsoft Office PowerPoint</Application>
  <PresentationFormat>Widescreen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GALATIANS</dc:title>
  <dc:creator>Richard Melson</dc:creator>
  <cp:lastModifiedBy>David Sproule</cp:lastModifiedBy>
  <cp:revision>26</cp:revision>
  <dcterms:created xsi:type="dcterms:W3CDTF">2021-10-18T21:40:02Z</dcterms:created>
  <dcterms:modified xsi:type="dcterms:W3CDTF">2025-11-08T00:11:11Z</dcterms:modified>
</cp:coreProperties>
</file>