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19030-6A78-9F80-0FEE-1EA99F828A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FADF26-A776-A2AB-E879-C59E844C0A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8A603-4244-92D2-19AF-A97F9090B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D1EB8-F3C5-448A-B317-AA508B17B09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0757FE-7A33-7F80-479C-228C42844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9000B-72EB-AA1A-C604-F538A5701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489C0-59B9-49E8-A400-A26C6A1FB36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erson standing in a desert&#10;&#10;Description automatically generated">
            <a:extLst>
              <a:ext uri="{FF2B5EF4-FFF2-40B4-BE49-F238E27FC236}">
                <a16:creationId xmlns:a16="http://schemas.microsoft.com/office/drawing/2014/main" id="{EEAD19BD-BF8B-3190-CD15-577CB4FD3C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568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6FAD8-9C01-5EFC-F60E-28544BF4E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F4A73D-AF4B-141F-E876-C59434C7F9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6A3FF4-2930-F36D-84B4-0AD984AAF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D1EB8-F3C5-448A-B317-AA508B17B09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246D8-6BB3-39D9-BF36-D33285082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794F6-8090-93AF-7CD6-543B5CAAB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489C0-59B9-49E8-A400-A26C6A1FB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918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696CB6-6C1F-B786-A258-E10CCEE636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C28831-21A9-06E3-A8B5-4B6F50C64D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EFF9FA-36F7-1560-27BF-AAF062BAD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D1EB8-F3C5-448A-B317-AA508B17B09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4EC3C-E710-E444-FDD1-EA7DAE8E4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365E4-B91D-E2F5-E0FD-FE73DBAC2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489C0-59B9-49E8-A400-A26C6A1FB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41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andy area with white text&#10;&#10;Description automatically generated">
            <a:extLst>
              <a:ext uri="{FF2B5EF4-FFF2-40B4-BE49-F238E27FC236}">
                <a16:creationId xmlns:a16="http://schemas.microsoft.com/office/drawing/2014/main" id="{D9C5C1FA-9E60-B058-E813-A3B33813E7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7C32A-694B-2B46-1CAA-ED22174BE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330" y="1878227"/>
            <a:ext cx="11963400" cy="497977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57626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1597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1A43A-3F46-3CF9-1138-3FDEE9718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9B8B63-C5F7-524A-2198-BA396ABC1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E83848-7F30-24CA-BB86-6A1B0B1C2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D1EB8-F3C5-448A-B317-AA508B17B09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E0999-0BB4-A9F7-943D-20B7F7997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6D9E2-077D-E9AC-C403-1E3250F1C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489C0-59B9-49E8-A400-A26C6A1FB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68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7E5BE-2E1B-39E6-788E-F7BAAA9DC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4FD98-B787-4B7A-8373-B25BFC4AB9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E1D817-84E9-96AC-E5B8-AC4B30EC5C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231AF9-42E1-3DD0-AB69-C11EA1208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D1EB8-F3C5-448A-B317-AA508B17B09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DB512E-9F8C-568A-7712-5FD5D168C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DB737B-5FA6-6D5F-F711-2EF784B40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489C0-59B9-49E8-A400-A26C6A1FB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87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A2AA6-C61C-9406-84AA-9E56887D4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FE6FB0-B0A3-202F-796F-5EC64F0DB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4D02A1-0389-41BA-5FF0-A2511578C8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2007DB-D0DA-1065-2526-384AF18769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E75E9C-C07D-B62C-D04F-A2DD10A3C8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C94BFE-FC2D-46F4-2E86-AE41AFE5F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D1EB8-F3C5-448A-B317-AA508B17B09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117C01-7DEA-7419-CBCD-5AE9AC1C4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6F591B-C590-9884-461E-847FEF064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489C0-59B9-49E8-A400-A26C6A1FB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28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50742-A833-98B4-123C-B2D499E2B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4690EE-80F9-4A43-5440-5540BD26D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D1EB8-F3C5-448A-B317-AA508B17B09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46AF8D-7BA3-3D89-8ABE-5D76724FC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E5F46F-7D8B-2A1D-DADD-A17CCE5C4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489C0-59B9-49E8-A400-A26C6A1FB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97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215CE6-85F7-1D24-AF53-723A6A890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D1EB8-F3C5-448A-B317-AA508B17B09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6B73F5-CED3-094B-04E9-4006F725B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85D778-5598-55E7-7692-8F0DA7069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489C0-59B9-49E8-A400-A26C6A1FB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043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D7869-A6EA-1C06-D920-EA7DCBB39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187A3-8D42-3F00-696A-6C860334D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124C69-FFC9-85C7-C364-683E5CCAAD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FDA075-EA5E-2E3F-5C97-E600CFBCF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D1EB8-F3C5-448A-B317-AA508B17B09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9B3913-C23C-68DA-DBB3-329EED29A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3A04A8-A1DA-1BE4-7340-D1FFCC8C8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489C0-59B9-49E8-A400-A26C6A1FB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66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F1F2B-2AC9-AA11-1A1C-18F9AF022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45C600-E443-07DE-A443-CEAF1C8DF0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ECEF6C-3C94-AD66-2A42-B42F0B2FA4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91CE5C-6CEF-998D-13E0-75BD66DD6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D1EB8-F3C5-448A-B317-AA508B17B09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3E488D-02F0-57FD-BFEB-0191D13E0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D53E70-8063-8342-C98E-4C58B857A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489C0-59B9-49E8-A400-A26C6A1FB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682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B0E968-B8F2-FC5D-CFE0-511566A38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F7F4C8-56C6-456F-C667-C25AC29DF7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48019-95F2-E484-38B0-1E9D570AED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D1EB8-F3C5-448A-B317-AA508B17B09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E159BA-A644-93EC-3C6A-C9599BF13F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28DE8-4770-B414-5AE1-314ED1BCB0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489C0-59B9-49E8-A400-A26C6A1FB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519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941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640088-15DB-B145-A914-34361FAEF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7338" indent="-287338"/>
            <a:r>
              <a:rPr lang="en-US" sz="3200" dirty="0"/>
              <a:t>The Prophet Azariah (2 Chron. 15:1-7)</a:t>
            </a:r>
          </a:p>
          <a:p>
            <a:pPr marL="287338" indent="-287338"/>
            <a:r>
              <a:rPr lang="en-US" sz="3200" dirty="0"/>
              <a:t>The Prophet </a:t>
            </a:r>
            <a:r>
              <a:rPr lang="en-US" sz="3200" dirty="0" err="1"/>
              <a:t>Hanani</a:t>
            </a:r>
            <a:r>
              <a:rPr lang="en-US" sz="3200" dirty="0"/>
              <a:t> (2 Chron. 16:1-10)</a:t>
            </a:r>
          </a:p>
          <a:p>
            <a:pPr marL="287338" indent="-287338"/>
            <a:r>
              <a:rPr lang="en-US" sz="3200" dirty="0"/>
              <a:t>The Prophet Jehu (1 Kgs. 15:33-34; 16:1-7; 2 Chron. 19:1-3)</a:t>
            </a:r>
          </a:p>
          <a:p>
            <a:pPr marL="287338" indent="-287338"/>
            <a:r>
              <a:rPr lang="en-US" sz="3200" dirty="0"/>
              <a:t>The Prophet </a:t>
            </a:r>
            <a:r>
              <a:rPr lang="en-US" sz="3200" dirty="0" err="1"/>
              <a:t>Jahaziel</a:t>
            </a:r>
            <a:r>
              <a:rPr lang="en-US" sz="3200" dirty="0"/>
              <a:t> (2 Chron. 20:14-30)</a:t>
            </a:r>
          </a:p>
          <a:p>
            <a:pPr marL="287338" indent="-287338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629032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43</Words>
  <Application>Microsoft Office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9</cp:revision>
  <dcterms:created xsi:type="dcterms:W3CDTF">2025-09-10T11:20:44Z</dcterms:created>
  <dcterms:modified xsi:type="dcterms:W3CDTF">2025-10-30T13:54:51Z</dcterms:modified>
</cp:coreProperties>
</file>