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9030-6A78-9F80-0FEE-1EA99F828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ADF26-A776-A2AB-E879-C59E844C0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8A603-4244-92D2-19AF-A97F9090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57FE-7A33-7F80-479C-228C4284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000B-72EB-AA1A-C604-F538A570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standing in a desert&#10;&#10;Description automatically generated">
            <a:extLst>
              <a:ext uri="{FF2B5EF4-FFF2-40B4-BE49-F238E27FC236}">
                <a16:creationId xmlns:a16="http://schemas.microsoft.com/office/drawing/2014/main" id="{8B1C794C-498E-85DB-8420-B6416E168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6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FAD8-9C01-5EFC-F60E-28544BF4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4A73D-AF4B-141F-E876-C59434C7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3FF4-2930-F36D-84B4-0AD984AA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246D8-6BB3-39D9-BF36-D3328508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794F6-8090-93AF-7CD6-543B5CAA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1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96CB6-6C1F-B786-A258-E10CCEE6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28831-21A9-06E3-A8B5-4B6F50C6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F9FA-36F7-1560-27BF-AAF062BA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EC3C-E710-E444-FDD1-EA7DAE8E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65E4-B91D-E2F5-E0FD-FE73DBAC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area with white text&#10;&#10;Description automatically generated">
            <a:extLst>
              <a:ext uri="{FF2B5EF4-FFF2-40B4-BE49-F238E27FC236}">
                <a16:creationId xmlns:a16="http://schemas.microsoft.com/office/drawing/2014/main" id="{D9C5C1FA-9E60-B058-E813-A3B33813E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C32A-694B-2B46-1CAA-ED22174B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30" y="1878227"/>
            <a:ext cx="11963400" cy="49797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59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A43A-3F46-3CF9-1138-3FDEE971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B8B63-C5F7-524A-2198-BA396ABC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3848-7F30-24CA-BB86-6A1B0B1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E0999-0BB4-A9F7-943D-20B7F799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D9E2-077D-E9AC-C403-1E3250F1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E5BE-2E1B-39E6-788E-F7BAAA9D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FD98-B787-4B7A-8373-B25BFC4AB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1D817-84E9-96AC-E5B8-AC4B30EC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31AF9-42E1-3DD0-AB69-C11EA120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B512E-9F8C-568A-7712-5FD5D168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B737B-5FA6-6D5F-F711-2EF784B4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2AA6-C61C-9406-84AA-9E56887D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6FB0-B0A3-202F-796F-5EC64F0DB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D02A1-0389-41BA-5FF0-A2511578C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007DB-D0DA-1065-2526-384AF1876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75E9C-C07D-B62C-D04F-A2DD10A3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94BFE-FC2D-46F4-2E86-AE41AFE5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17C01-7DEA-7419-CBCD-5AE9AC1C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F591B-C590-9884-461E-847FEF06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0742-A833-98B4-123C-B2D499E2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690EE-80F9-4A43-5440-5540BD26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6AF8D-7BA3-3D89-8ABE-5D76724F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5F46F-7D8B-2A1D-DADD-A17CCE5C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15CE6-85F7-1D24-AF53-723A6A89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B73F5-CED3-094B-04E9-4006F725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5D778-5598-55E7-7692-8F0DA706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7869-A6EA-1C06-D920-EA7DCBB3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87A3-8D42-3F00-696A-6C860334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24C69-FFC9-85C7-C364-683E5CCA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DA075-EA5E-2E3F-5C97-E600CFBC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B3913-C23C-68DA-DBB3-329EED29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A04A8-A1DA-1BE4-7340-D1FFCC8C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1F2B-2AC9-AA11-1A1C-18F9AF02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5C600-E443-07DE-A443-CEAF1C8DF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EF6C-3C94-AD66-2A42-B42F0B2FA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1CE5C-6CEF-998D-13E0-75BD66DD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E488D-02F0-57FD-BFEB-0191D13E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53E70-8063-8342-C98E-4C58B857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0E968-B8F2-FC5D-CFE0-511566A3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7F4C8-56C6-456F-C667-C25AC29D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8019-95F2-E484-38B0-1E9D570AE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1EB8-F3C5-448A-B317-AA508B17B09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59BA-A644-93EC-3C6A-C9599BF1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8DE8-4770-B414-5AE1-314ED1BC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0088-15DB-B145-A914-34361FAE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/>
            <a:r>
              <a:rPr lang="en-US" sz="3200" dirty="0"/>
              <a:t>The Prophet Azariah (2 Chron. 15:1-7)</a:t>
            </a:r>
          </a:p>
          <a:p>
            <a:pPr marL="287338" indent="-287338"/>
            <a:r>
              <a:rPr lang="en-US" sz="3200" dirty="0"/>
              <a:t>The Prophet </a:t>
            </a:r>
            <a:r>
              <a:rPr lang="en-US" sz="3200" dirty="0" err="1"/>
              <a:t>Hanani</a:t>
            </a:r>
            <a:r>
              <a:rPr lang="en-US" sz="3200" dirty="0"/>
              <a:t> (2 Chron. 16:1-10)</a:t>
            </a:r>
          </a:p>
          <a:p>
            <a:pPr marL="287338" indent="-287338"/>
            <a:r>
              <a:rPr lang="en-US" sz="3200" dirty="0"/>
              <a:t>The Prophet Jehu (1 Kgs. 15:33-34; 16:1-7; 2 Chron. 19:1-3)</a:t>
            </a:r>
          </a:p>
          <a:p>
            <a:pPr marL="287338" indent="-287338"/>
            <a:r>
              <a:rPr lang="en-US" sz="3200" dirty="0"/>
              <a:t>The Prophet </a:t>
            </a:r>
            <a:r>
              <a:rPr lang="en-US" sz="3200" dirty="0" err="1"/>
              <a:t>Jahaziel</a:t>
            </a:r>
            <a:r>
              <a:rPr lang="en-US" sz="3200" dirty="0"/>
              <a:t> (2 Chron. 20:14-30)</a:t>
            </a:r>
          </a:p>
          <a:p>
            <a:pPr marL="287338" indent="-287338"/>
            <a:r>
              <a:rPr lang="en-US" sz="3200" dirty="0"/>
              <a:t>The Prophet Eliezer, the Son of Dodavahu (2 Chron. 20:35-37)</a:t>
            </a:r>
          </a:p>
          <a:p>
            <a:pPr marL="287338" indent="-287338"/>
            <a:r>
              <a:rPr lang="en-US" sz="3200" dirty="0"/>
              <a:t>The Prophet Zechariah, the Son of Jehoiada (2 Chron. 24:1-22)</a:t>
            </a:r>
          </a:p>
          <a:p>
            <a:pPr marL="287338" indent="-287338"/>
            <a:r>
              <a:rPr lang="en-US" sz="3200" dirty="0"/>
              <a:t>The Prophet Oded (2 Chron. 28:1-15)</a:t>
            </a:r>
          </a:p>
        </p:txBody>
      </p:sp>
    </p:spTree>
    <p:extLst>
      <p:ext uri="{BB962C8B-B14F-4D97-AF65-F5344CB8AC3E}">
        <p14:creationId xmlns:p14="http://schemas.microsoft.com/office/powerpoint/2010/main" val="2062903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0088-15DB-B145-A914-34361FAE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/>
            <a:r>
              <a:rPr lang="en-US" sz="3200" dirty="0"/>
              <a:t>Did these lesser-known, “non-writing” prophets do ANY writing?</a:t>
            </a:r>
          </a:p>
          <a:p>
            <a:pPr marL="635001" lvl="1" indent="-287338"/>
            <a:r>
              <a:rPr lang="en-US" sz="2800" dirty="0"/>
              <a:t>Samuel recorded some of “the acts of King David” (1 Chron. 29:29)</a:t>
            </a:r>
          </a:p>
          <a:p>
            <a:pPr marL="635001" lvl="1" indent="-287338"/>
            <a:r>
              <a:rPr lang="en-US" sz="2800" dirty="0"/>
              <a:t>Gad and Nathan were also historians of David’s reign (1 Chron. 29:29)</a:t>
            </a:r>
          </a:p>
          <a:p>
            <a:pPr marL="635001" lvl="1" indent="-287338"/>
            <a:r>
              <a:rPr lang="en-US" sz="2800" dirty="0"/>
              <a:t>Nathan and </a:t>
            </a:r>
            <a:r>
              <a:rPr lang="en-US" sz="2800" dirty="0" err="1"/>
              <a:t>Ahijah</a:t>
            </a:r>
            <a:r>
              <a:rPr lang="en-US" sz="2800" dirty="0"/>
              <a:t> the Shilonite recorded some of Solomon’s and Jeroboam’s reign (2 Chron. 9:29)</a:t>
            </a:r>
          </a:p>
          <a:p>
            <a:pPr marL="635001" lvl="1" indent="-287338"/>
            <a:r>
              <a:rPr lang="en-US" sz="2800" dirty="0"/>
              <a:t>Shemaiah recorded some of Rehoboam’s reign (2 Chron. 12:15)</a:t>
            </a:r>
          </a:p>
          <a:p>
            <a:pPr marL="635001" lvl="1" indent="-287338"/>
            <a:r>
              <a:rPr lang="en-US" sz="2800" dirty="0"/>
              <a:t>Jehu the son of </a:t>
            </a:r>
            <a:r>
              <a:rPr lang="en-US" sz="2800" dirty="0" err="1"/>
              <a:t>Hanani</a:t>
            </a:r>
            <a:r>
              <a:rPr lang="en-US" sz="2800" dirty="0"/>
              <a:t> recorded some of Jehoshaphat’s reign (2 Chron. 20:34)</a:t>
            </a:r>
          </a:p>
        </p:txBody>
      </p:sp>
    </p:spTree>
    <p:extLst>
      <p:ext uri="{BB962C8B-B14F-4D97-AF65-F5344CB8AC3E}">
        <p14:creationId xmlns:p14="http://schemas.microsoft.com/office/powerpoint/2010/main" val="3508413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170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2025-09-10T11:20:44Z</dcterms:created>
  <dcterms:modified xsi:type="dcterms:W3CDTF">2025-11-12T21:25:10Z</dcterms:modified>
</cp:coreProperties>
</file>