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5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62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4005"/>
    <a:srgbClr val="781802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holding a book&#10;&#10;Description automatically generated">
            <a:extLst>
              <a:ext uri="{FF2B5EF4-FFF2-40B4-BE49-F238E27FC236}">
                <a16:creationId xmlns:a16="http://schemas.microsoft.com/office/drawing/2014/main" id="{659C0C2C-5079-C285-C714-4FD107F64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with a light shining on it&#10;&#10;Description automatically generated">
            <a:extLst>
              <a:ext uri="{FF2B5EF4-FFF2-40B4-BE49-F238E27FC236}">
                <a16:creationId xmlns:a16="http://schemas.microsoft.com/office/drawing/2014/main" id="{E9A5A130-DB99-217C-990E-1BA53194E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13254"/>
            <a:ext cx="11849147" cy="5844745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29051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376363" indent="-228600"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Description automatically generated">
            <a:extLst>
              <a:ext uri="{FF2B5EF4-FFF2-40B4-BE49-F238E27FC236}">
                <a16:creationId xmlns:a16="http://schemas.microsoft.com/office/drawing/2014/main" id="{A38F1C99-8C4D-2772-7A7A-BA3DA06258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13254"/>
            <a:ext cx="11849147" cy="5844745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29051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376363" indent="-228600"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6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Description automatically generated">
            <a:extLst>
              <a:ext uri="{FF2B5EF4-FFF2-40B4-BE49-F238E27FC236}">
                <a16:creationId xmlns:a16="http://schemas.microsoft.com/office/drawing/2014/main" id="{221AC317-0A53-1AEE-A04E-8F4571D9C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54444"/>
            <a:ext cx="11849147" cy="5803556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857250" indent="-3492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24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7" r:id="rId3"/>
    <p:sldLayoutId id="214748367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6E7E0B-15C1-B398-4F83-978C742FF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78"/>
          <a:stretch/>
        </p:blipFill>
        <p:spPr>
          <a:xfrm>
            <a:off x="504" y="284"/>
            <a:ext cx="12190992" cy="4397150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3F95CC5-1FEC-B27F-EC58-5FA8A5186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69F72-97B8-DC7E-92AE-C5DCE9AB7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 to Jerusalem (Matt. 16:21; 20:17-18; Mark 10:32-33; Luke 18:31)</a:t>
            </a:r>
          </a:p>
          <a:p>
            <a:r>
              <a:rPr lang="en-US" dirty="0"/>
              <a:t>Betrayed into the Hands of Sinful Men (Mt. 17:22; Mk. 9:31; Lk. 9:44; 24:7)</a:t>
            </a:r>
          </a:p>
          <a:p>
            <a:r>
              <a:rPr lang="en-US" dirty="0"/>
              <a:t>Rejected By Religious Leaders (Mark 8:31; Luke 9:22)</a:t>
            </a:r>
          </a:p>
          <a:p>
            <a:r>
              <a:rPr lang="en-US" dirty="0"/>
              <a:t>Condemned to Death (Matt. 20:18; Mark 10:33)</a:t>
            </a:r>
          </a:p>
          <a:p>
            <a:r>
              <a:rPr lang="en-US" dirty="0"/>
              <a:t>Handed Over to the Gentiles (Matt. 20:19; Mark 10:33; Luke 18:32)</a:t>
            </a:r>
          </a:p>
          <a:p>
            <a:r>
              <a:rPr lang="en-US" dirty="0"/>
              <a:t>Mocked (Matt. 20:19; Mark 10:34; Luke 18:32)</a:t>
            </a:r>
          </a:p>
          <a:p>
            <a:r>
              <a:rPr lang="en-US" dirty="0"/>
              <a:t>Treated Shamefully (Luke 18:32)</a:t>
            </a:r>
          </a:p>
          <a:p>
            <a:r>
              <a:rPr lang="en-US" dirty="0"/>
              <a:t>Spit Upon (Mark 10:34; Luke 18:32)</a:t>
            </a:r>
          </a:p>
          <a:p>
            <a:pPr lvl="1"/>
            <a:r>
              <a:rPr lang="en-US" dirty="0"/>
              <a:t>While on trial before Caiaphas (Mark 14:65)</a:t>
            </a:r>
          </a:p>
          <a:p>
            <a:pPr lvl="1"/>
            <a:r>
              <a:rPr lang="en-US" dirty="0"/>
              <a:t>While being scourged by Romans (Matt. 27:30; Mark 15:19)</a:t>
            </a:r>
          </a:p>
          <a:p>
            <a:pPr lvl="1"/>
            <a:r>
              <a:rPr lang="en-US" dirty="0"/>
              <a:t>While on the cross, common for guards and passersby to spit on the condemned</a:t>
            </a:r>
          </a:p>
          <a:p>
            <a:pPr lvl="1"/>
            <a:r>
              <a:rPr lang="en-US" dirty="0"/>
              <a:t>They spat in His face (Matt. 26:67; Isa. 50:6)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83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69F72-97B8-DC7E-92AE-C5DCE9AB7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 to Jerusalem (Matt. 16:21; 20:17-18; Mark 10:32-33; Luke 18:31)</a:t>
            </a:r>
          </a:p>
          <a:p>
            <a:r>
              <a:rPr lang="en-US" dirty="0"/>
              <a:t>Betrayed into the Hands of Sinful Men (Mt. 17:22; Mk. 9:31; Lk. 9:44; 24:7)</a:t>
            </a:r>
          </a:p>
          <a:p>
            <a:r>
              <a:rPr lang="en-US" dirty="0"/>
              <a:t>Rejected By Religious Leaders (Mark 8:31; Luke 9:22)</a:t>
            </a:r>
          </a:p>
          <a:p>
            <a:r>
              <a:rPr lang="en-US" dirty="0"/>
              <a:t>Condemned to Death (Matt. 20:18; Mark 10:33)</a:t>
            </a:r>
          </a:p>
          <a:p>
            <a:r>
              <a:rPr lang="en-US" dirty="0"/>
              <a:t>Handed Over to the Gentiles (Matt. 20:19; Mark 10:33; Luke 18:32)</a:t>
            </a:r>
          </a:p>
          <a:p>
            <a:r>
              <a:rPr lang="en-US" dirty="0"/>
              <a:t>Mocked (Matt. 20:19; Mark 10:34; Luke 18:32)</a:t>
            </a:r>
          </a:p>
          <a:p>
            <a:r>
              <a:rPr lang="en-US" dirty="0"/>
              <a:t>Treated Shamefully (Luke 18:32)</a:t>
            </a:r>
          </a:p>
          <a:p>
            <a:r>
              <a:rPr lang="en-US" dirty="0"/>
              <a:t>Spit Upon (Mark 10:34; Luke 18:32)</a:t>
            </a:r>
          </a:p>
          <a:p>
            <a:r>
              <a:rPr lang="en-US" dirty="0"/>
              <a:t>Scourged (Matt. 20:19; Mark 10:34; Luke 18:33)</a:t>
            </a:r>
          </a:p>
          <a:p>
            <a:pPr lvl="1"/>
            <a:r>
              <a:rPr lang="en-US" dirty="0"/>
              <a:t>Vicious form of torture, designed to do the most damage and cause the most pain</a:t>
            </a:r>
          </a:p>
          <a:p>
            <a:pPr lvl="1"/>
            <a:r>
              <a:rPr lang="en-US" dirty="0"/>
              <a:t>The Jews limited to 40 stripes (Deut. 25:3), but the Romans had NO limit</a:t>
            </a:r>
          </a:p>
        </p:txBody>
      </p:sp>
    </p:spTree>
    <p:extLst>
      <p:ext uri="{BB962C8B-B14F-4D97-AF65-F5344CB8AC3E}">
        <p14:creationId xmlns:p14="http://schemas.microsoft.com/office/powerpoint/2010/main" val="3931296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69F72-97B8-DC7E-92AE-C5DCE9AB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13254"/>
            <a:ext cx="11849147" cy="5844746"/>
          </a:xfrm>
        </p:spPr>
        <p:txBody>
          <a:bodyPr>
            <a:normAutofit/>
          </a:bodyPr>
          <a:lstStyle/>
          <a:p>
            <a:r>
              <a:rPr lang="en-US" dirty="0"/>
              <a:t>Go to Jerusalem (Matt. 16:21; 20:17-18; Mark 10:32-33; Luke 18:31)</a:t>
            </a:r>
          </a:p>
          <a:p>
            <a:r>
              <a:rPr lang="en-US" dirty="0"/>
              <a:t>Betrayed into the Hands of Sinful Men (Mt. 17:22; Mk. 9:31; Lk. 9:44; 24:7)</a:t>
            </a:r>
          </a:p>
          <a:p>
            <a:r>
              <a:rPr lang="en-US" dirty="0"/>
              <a:t>Rejected By Religious Leaders (Mark 8:31; Luke 9:22)</a:t>
            </a:r>
          </a:p>
          <a:p>
            <a:r>
              <a:rPr lang="en-US" dirty="0"/>
              <a:t>Condemned to Death (Matt. 20:18; Mark 10:33)</a:t>
            </a:r>
          </a:p>
          <a:p>
            <a:r>
              <a:rPr lang="en-US" dirty="0"/>
              <a:t>Handed Over to the Gentiles (Matt. 20:19; Mark 10:33; Luke 18:32)</a:t>
            </a:r>
          </a:p>
          <a:p>
            <a:r>
              <a:rPr lang="en-US" dirty="0"/>
              <a:t>Mocked (Matt. 20:19; Mark 10:34; Luke 18:32)</a:t>
            </a:r>
          </a:p>
          <a:p>
            <a:r>
              <a:rPr lang="en-US" dirty="0"/>
              <a:t>Treated Shamefully (Luke 18:32)</a:t>
            </a:r>
          </a:p>
          <a:p>
            <a:r>
              <a:rPr lang="en-US" dirty="0"/>
              <a:t>Spit Upon (Mark 10:34; Luke 18:32)</a:t>
            </a:r>
          </a:p>
          <a:p>
            <a:r>
              <a:rPr lang="en-US" dirty="0"/>
              <a:t>Scourged (Matt. 20:19; Mark 10:34; Luke 18:33)</a:t>
            </a:r>
          </a:p>
          <a:p>
            <a:r>
              <a:rPr lang="en-US" dirty="0"/>
              <a:t>Killed/Crucified </a:t>
            </a:r>
            <a:r>
              <a:rPr lang="en-US" sz="2600" dirty="0"/>
              <a:t>(Mt. 16:21; 17:23; 20:19; Mk. 8:31; 9:31; 10:34; Lk. 9:22; 18:33)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First time the word “crucified” is in the Bible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Most vicious death reserved for “the worst” of society (ALL for ME – Gal. 1:4; 2:20)</a:t>
            </a:r>
          </a:p>
        </p:txBody>
      </p:sp>
    </p:spTree>
    <p:extLst>
      <p:ext uri="{BB962C8B-B14F-4D97-AF65-F5344CB8AC3E}">
        <p14:creationId xmlns:p14="http://schemas.microsoft.com/office/powerpoint/2010/main" val="182291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69F72-97B8-DC7E-92AE-C5DCE9AB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13254"/>
            <a:ext cx="11849147" cy="5293282"/>
          </a:xfrm>
        </p:spPr>
        <p:txBody>
          <a:bodyPr>
            <a:normAutofit/>
          </a:bodyPr>
          <a:lstStyle/>
          <a:p>
            <a:r>
              <a:rPr lang="en-US" dirty="0"/>
              <a:t>Go to Jerusalem (Matt. 16:21; 20:17-18; Mark 10:32-33; Luke 18:31)</a:t>
            </a:r>
          </a:p>
          <a:p>
            <a:r>
              <a:rPr lang="en-US" dirty="0"/>
              <a:t>Betrayed into the Hands of Sinful Men (Mt. 17:22; Mk. 9:31; Lk. 9:44; 24:7)</a:t>
            </a:r>
          </a:p>
          <a:p>
            <a:r>
              <a:rPr lang="en-US" dirty="0"/>
              <a:t>Rejected By Religious Leaders (Mark 8:31; Luke 9:22)</a:t>
            </a:r>
          </a:p>
          <a:p>
            <a:r>
              <a:rPr lang="en-US" dirty="0"/>
              <a:t>Condemned to Death (Matt. 20:18; Mark 10:33)</a:t>
            </a:r>
          </a:p>
          <a:p>
            <a:r>
              <a:rPr lang="en-US" dirty="0"/>
              <a:t>Handed Over to the Gentiles (Matt. 20:19; Mark 10:33; Luke 18:32)</a:t>
            </a:r>
          </a:p>
          <a:p>
            <a:r>
              <a:rPr lang="en-US" dirty="0"/>
              <a:t>Mocked (Matt. 20:19; Mark 10:34; Luke 18:32)</a:t>
            </a:r>
          </a:p>
          <a:p>
            <a:r>
              <a:rPr lang="en-US" dirty="0"/>
              <a:t>Treated Shamefully (Luke 18:32)</a:t>
            </a:r>
          </a:p>
          <a:p>
            <a:r>
              <a:rPr lang="en-US" dirty="0"/>
              <a:t>Spit Upon (Mark 10:34; Luke 18:32)</a:t>
            </a:r>
          </a:p>
          <a:p>
            <a:r>
              <a:rPr lang="en-US" dirty="0"/>
              <a:t>Scourged (Matt. 20:19; Mark 10:34; Luke 18:33)</a:t>
            </a:r>
          </a:p>
          <a:p>
            <a:r>
              <a:rPr lang="en-US" dirty="0"/>
              <a:t>Killed/Crucified </a:t>
            </a:r>
            <a:r>
              <a:rPr lang="en-US" sz="2600" dirty="0"/>
              <a:t>(Mt. 16:21; 17:23; 20:19; Mk. 8:31; 9:31; 10:34; Lk. 9:22; 18:33)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54A61C-B778-C13B-E14B-6B86CEFE27D1}"/>
              </a:ext>
            </a:extLst>
          </p:cNvPr>
          <p:cNvSpPr txBox="1"/>
          <p:nvPr/>
        </p:nvSpPr>
        <p:spPr>
          <a:xfrm>
            <a:off x="10391" y="6069901"/>
            <a:ext cx="12170664" cy="77724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12713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AND 1 – He would be raised the third day (Matt. 16:21; 17:23; 20:19; Mark 8:31; 9:31; 10:34; Luke 9:22; 18:33; cf. Rom. 1:4; 1 Cor. 15:20-57; 1 Pet. 1:3-4; Rom. 6:2-4)</a:t>
            </a:r>
          </a:p>
        </p:txBody>
      </p:sp>
    </p:spTree>
    <p:extLst>
      <p:ext uri="{BB962C8B-B14F-4D97-AF65-F5344CB8AC3E}">
        <p14:creationId xmlns:p14="http://schemas.microsoft.com/office/powerpoint/2010/main" val="908123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Believe that Jesus is the Son of God – John 3:16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Faithfully walk with the Lord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book&#10;&#10;Description automatically generated">
            <a:extLst>
              <a:ext uri="{FF2B5EF4-FFF2-40B4-BE49-F238E27FC236}">
                <a16:creationId xmlns:a16="http://schemas.microsoft.com/office/drawing/2014/main" id="{AFE9AA25-D9A1-3D77-AFF7-69A826D72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69F72-97B8-DC7E-92AE-C5DCE9AB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13254"/>
            <a:ext cx="11849147" cy="1788135"/>
          </a:xfrm>
        </p:spPr>
        <p:txBody>
          <a:bodyPr>
            <a:normAutofit/>
          </a:bodyPr>
          <a:lstStyle/>
          <a:p>
            <a:r>
              <a:rPr lang="en-US" sz="3200" dirty="0"/>
              <a:t>Matt. 16:21; Mark 8:31; Luke 9:22</a:t>
            </a:r>
          </a:p>
          <a:p>
            <a:r>
              <a:rPr lang="en-US" sz="3200" dirty="0"/>
              <a:t>Matt. 17:22-23; Mark 9:31; Luke 9:44-45</a:t>
            </a:r>
          </a:p>
          <a:p>
            <a:r>
              <a:rPr lang="en-US" sz="3200" dirty="0"/>
              <a:t>Matt. 20:17-19; Mark 10:32-34; Luke 18:31-33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E2D7AF4-8476-9C8F-31F3-B55BC7E016B8}"/>
              </a:ext>
            </a:extLst>
          </p:cNvPr>
          <p:cNvSpPr txBox="1">
            <a:spLocks/>
          </p:cNvSpPr>
          <p:nvPr/>
        </p:nvSpPr>
        <p:spPr>
          <a:xfrm>
            <a:off x="236836" y="4008605"/>
            <a:ext cx="11955164" cy="2649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971550" indent="-290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3763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 began to SHOW the things that would happen (Matt. 16:21; Mark 10:32)</a:t>
            </a:r>
          </a:p>
          <a:p>
            <a:r>
              <a:rPr lang="en-US" dirty="0"/>
              <a:t>He said these things MUST happen (Matt. 16:21; Mark 8:31; Luke 9:22)</a:t>
            </a:r>
          </a:p>
          <a:p>
            <a:r>
              <a:rPr lang="en-US" dirty="0"/>
              <a:t>He knew that He would SUFFER (Matt. 16:21; Mark 8:31; Luke 9:22)</a:t>
            </a:r>
          </a:p>
          <a:p>
            <a:r>
              <a:rPr lang="en-US" dirty="0"/>
              <a:t>He would suffer MANY THINGS (Matt. 16:21; Mark 8:31; Luke 9:22)</a:t>
            </a:r>
          </a:p>
          <a:p>
            <a:r>
              <a:rPr lang="en-US" dirty="0"/>
              <a:t>He would fulfill ALL THINGS WRITTEN BY THE PROPHETS (Luke 18:31)</a:t>
            </a:r>
          </a:p>
        </p:txBody>
      </p:sp>
    </p:spTree>
    <p:extLst>
      <p:ext uri="{BB962C8B-B14F-4D97-AF65-F5344CB8AC3E}">
        <p14:creationId xmlns:p14="http://schemas.microsoft.com/office/powerpoint/2010/main" val="155064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69F72-97B8-DC7E-92AE-C5DCE9AB7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Jerusalem (Matt. 16:21; 20:17-18; Mark 10:32-33; Luke 18:31)</a:t>
            </a:r>
          </a:p>
          <a:p>
            <a:pPr lvl="1"/>
            <a:r>
              <a:rPr lang="en-US" dirty="0"/>
              <a:t>The Jews in Jerusalem kept on seeking to kill Him (John 5:16, 18)</a:t>
            </a:r>
          </a:p>
          <a:p>
            <a:pPr lvl="1"/>
            <a:r>
              <a:rPr lang="en-US" dirty="0"/>
              <a:t>Jerusalem was the center of Jewish life (Acts 26:26)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390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69F72-97B8-DC7E-92AE-C5DCE9AB7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Jerusalem (Matt. 16:21; 20:17-18; Mark 10:32-33; Luke 18:31)</a:t>
            </a:r>
          </a:p>
          <a:p>
            <a:r>
              <a:rPr lang="en-US" dirty="0"/>
              <a:t>Betrayed into the Hands of Sinful Men (Mt. 17:22; Mk. 9:31; Lk. 9:44; 24:7)</a:t>
            </a:r>
          </a:p>
          <a:p>
            <a:pPr lvl="1"/>
            <a:r>
              <a:rPr lang="en-US" dirty="0"/>
              <a:t>“Betrayed” emphasizes strong, personal interest (done by a “friend,” Psa. 41:9)</a:t>
            </a:r>
          </a:p>
          <a:p>
            <a:pPr lvl="1"/>
            <a:r>
              <a:rPr lang="en-US" dirty="0"/>
              <a:t>“Hands of” emphasizes in their custody to do harm or violence as they please</a:t>
            </a:r>
          </a:p>
          <a:p>
            <a:pPr lvl="1"/>
            <a:r>
              <a:rPr lang="en-US" dirty="0"/>
              <a:t>Sinful men (Luke 24:7) seek His harm and enjoy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69F72-97B8-DC7E-92AE-C5DCE9AB7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 to Jerusalem (Matt. 16:21; 20:17-18; Mark 10:32-33; Luke 18:31)</a:t>
            </a:r>
          </a:p>
          <a:p>
            <a:r>
              <a:rPr lang="en-US" dirty="0"/>
              <a:t>Betrayed into the Hands of Sinful Men (Mt. 17:22; Mk. 9:31; Lk. 9:44; 24:7)</a:t>
            </a:r>
          </a:p>
          <a:p>
            <a:r>
              <a:rPr lang="en-US" dirty="0"/>
              <a:t>Rejected By Religious Leaders (Mark 8:31; Luke 9:22)</a:t>
            </a:r>
          </a:p>
          <a:p>
            <a:pPr lvl="1"/>
            <a:r>
              <a:rPr lang="en-US" dirty="0"/>
              <a:t>Of all Jews, these men knew Scripture and should have welcomed the Messiah</a:t>
            </a:r>
          </a:p>
          <a:p>
            <a:pPr lvl="1"/>
            <a:r>
              <a:rPr lang="en-US" dirty="0"/>
              <a:t>Jesus would be delivered TO them (Matt. 20:18; Mark 10:33)</a:t>
            </a:r>
          </a:p>
          <a:p>
            <a:pPr lvl="1"/>
            <a:r>
              <a:rPr lang="en-US" dirty="0"/>
              <a:t>Jesus would suffer many things FROM them (Matt. 16:21)</a:t>
            </a:r>
          </a:p>
          <a:p>
            <a:pPr lvl="1"/>
            <a:r>
              <a:rPr lang="en-US" dirty="0"/>
              <a:t>Jesus would be rejected BY them (Mark 8:31; Luke 9:22)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94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69F72-97B8-DC7E-92AE-C5DCE9AB7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 to Jerusalem (Matt. 16:21; 20:17-18; Mark 10:32-33; Luke 18:31)</a:t>
            </a:r>
          </a:p>
          <a:p>
            <a:r>
              <a:rPr lang="en-US" dirty="0"/>
              <a:t>Betrayed into the Hands of Sinful Men (Mt. 17:22; Mk. 9:31; Lk. 9:44; 24:7)</a:t>
            </a:r>
          </a:p>
          <a:p>
            <a:r>
              <a:rPr lang="en-US" dirty="0"/>
              <a:t>Rejected By Religious Leaders (Mark 8:31; Luke 9:22)</a:t>
            </a:r>
          </a:p>
          <a:p>
            <a:r>
              <a:rPr lang="en-US" dirty="0"/>
              <a:t>Condemned to Death (Matt. 20:18; Mark 10:33)</a:t>
            </a:r>
          </a:p>
          <a:p>
            <a:pPr lvl="1"/>
            <a:r>
              <a:rPr lang="en-US" dirty="0"/>
              <a:t>Means to pronounce a sentence after finding and declaring someone guilty</a:t>
            </a:r>
          </a:p>
          <a:p>
            <a:pPr lvl="1"/>
            <a:r>
              <a:rPr lang="en-US" dirty="0"/>
              <a:t>Jesus was found worthy of the death penalty for declaring to be God (Mk. 14:61-64)</a:t>
            </a:r>
          </a:p>
        </p:txBody>
      </p:sp>
    </p:spTree>
    <p:extLst>
      <p:ext uri="{BB962C8B-B14F-4D97-AF65-F5344CB8AC3E}">
        <p14:creationId xmlns:p14="http://schemas.microsoft.com/office/powerpoint/2010/main" val="375082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69F72-97B8-DC7E-92AE-C5DCE9AB7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 to Jerusalem (Matt. 16:21; 20:17-18; Mark 10:32-33; Luke 18:31)</a:t>
            </a:r>
          </a:p>
          <a:p>
            <a:r>
              <a:rPr lang="en-US" dirty="0"/>
              <a:t>Betrayed into the Hands of Sinful Men (Mt. 17:22; Mk. 9:31; Lk. 9:44; 24:7)</a:t>
            </a:r>
          </a:p>
          <a:p>
            <a:r>
              <a:rPr lang="en-US" dirty="0"/>
              <a:t>Rejected By Religious Leaders (Mark 8:31; Luke 9:22)</a:t>
            </a:r>
          </a:p>
          <a:p>
            <a:r>
              <a:rPr lang="en-US" dirty="0"/>
              <a:t>Condemned to Death (Matt. 20:18; Mark 10:33)</a:t>
            </a:r>
          </a:p>
          <a:p>
            <a:r>
              <a:rPr lang="en-US" dirty="0"/>
              <a:t>Handed Over to the Gentiles (Matt. 20:19; Mark 10:33; Luke 18:32)</a:t>
            </a:r>
          </a:p>
          <a:p>
            <a:pPr lvl="1"/>
            <a:r>
              <a:rPr lang="en-US" dirty="0"/>
              <a:t>To the Jews, the Gentiles were the enemies (Acts 10:28)</a:t>
            </a:r>
          </a:p>
          <a:p>
            <a:pPr lvl="1"/>
            <a:r>
              <a:rPr lang="en-US" dirty="0"/>
              <a:t>Jesus was given over “into the hands of men” (Matt. 17:22; Mark 9:32; Luke 9:44)</a:t>
            </a:r>
          </a:p>
          <a:p>
            <a:pPr lvl="1"/>
            <a:r>
              <a:rPr lang="en-US" dirty="0"/>
              <a:t>Jesus was delivered into lawless hands to fulfill the purpose of God (Acts 2:23)</a:t>
            </a:r>
          </a:p>
        </p:txBody>
      </p:sp>
    </p:spTree>
    <p:extLst>
      <p:ext uri="{BB962C8B-B14F-4D97-AF65-F5344CB8AC3E}">
        <p14:creationId xmlns:p14="http://schemas.microsoft.com/office/powerpoint/2010/main" val="2651680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69F72-97B8-DC7E-92AE-C5DCE9AB7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 to Jerusalem (Matt. 16:21; 20:17-18; Mark 10:32-33; Luke 18:31)</a:t>
            </a:r>
          </a:p>
          <a:p>
            <a:r>
              <a:rPr lang="en-US" dirty="0"/>
              <a:t>Betrayed into the Hands of Sinful Men (Mt. 17:22; Mk. 9:31; Lk. 9:44; 24:7)</a:t>
            </a:r>
          </a:p>
          <a:p>
            <a:r>
              <a:rPr lang="en-US" dirty="0"/>
              <a:t>Rejected By Religious Leaders (Mark 8:31; Luke 9:22)</a:t>
            </a:r>
          </a:p>
          <a:p>
            <a:r>
              <a:rPr lang="en-US" dirty="0"/>
              <a:t>Condemned to Death (Matt. 20:18; Mark 10:33)</a:t>
            </a:r>
          </a:p>
          <a:p>
            <a:r>
              <a:rPr lang="en-US" dirty="0"/>
              <a:t>Handed Over to the Gentiles (Matt. 20:19; Mark 10:33; Luke 18:32)</a:t>
            </a:r>
          </a:p>
          <a:p>
            <a:r>
              <a:rPr lang="en-US" dirty="0"/>
              <a:t>Mocked (Matt. 20:19; Mark 10:34; Luke 18:32)</a:t>
            </a:r>
          </a:p>
          <a:p>
            <a:pPr lvl="1"/>
            <a:r>
              <a:rPr lang="en-US" dirty="0"/>
              <a:t>Mocked by men who held Jesus before the Sanhedrin (Luke 22:63)</a:t>
            </a:r>
          </a:p>
          <a:p>
            <a:pPr lvl="1"/>
            <a:r>
              <a:rPr lang="en-US" dirty="0"/>
              <a:t>Mocked by Herod and his soldiers (Luke 23:11)</a:t>
            </a:r>
          </a:p>
          <a:p>
            <a:pPr lvl="1"/>
            <a:r>
              <a:rPr lang="en-US" dirty="0"/>
              <a:t>Mocked by Romans soldiers who beat Him (Matt. 27:29-31; Mark 15:20; Luke 23:36)</a:t>
            </a:r>
          </a:p>
          <a:p>
            <a:pPr lvl="1"/>
            <a:r>
              <a:rPr lang="en-US" dirty="0"/>
              <a:t>Mocked by the religious leaders while hanging on the cross (Mt. 27:41; Mk. 15:31)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39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69F72-97B8-DC7E-92AE-C5DCE9AB7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 to Jerusalem (Matt. 16:21; 20:17-18; Mark 10:32-33; Luke 18:31)</a:t>
            </a:r>
          </a:p>
          <a:p>
            <a:r>
              <a:rPr lang="en-US" dirty="0"/>
              <a:t>Betrayed into the Hands of Sinful Men (Mt. 17:22; Mk. 9:31; Lk. 9:44; 24:7)</a:t>
            </a:r>
          </a:p>
          <a:p>
            <a:r>
              <a:rPr lang="en-US" dirty="0"/>
              <a:t>Rejected By Religious Leaders (Mark 8:31; Luke 9:22)</a:t>
            </a:r>
          </a:p>
          <a:p>
            <a:r>
              <a:rPr lang="en-US" dirty="0"/>
              <a:t>Condemned to Death (Matt. 20:18; Mark 10:33)</a:t>
            </a:r>
          </a:p>
          <a:p>
            <a:r>
              <a:rPr lang="en-US" dirty="0"/>
              <a:t>Handed Over to the Gentiles (Matt. 20:19; Mark 10:33; Luke 18:32)</a:t>
            </a:r>
          </a:p>
          <a:p>
            <a:r>
              <a:rPr lang="en-US" dirty="0"/>
              <a:t>Mocked (Matt. 20:19; Mark 10:34; Luke 18:32)</a:t>
            </a:r>
          </a:p>
          <a:p>
            <a:r>
              <a:rPr lang="en-US" dirty="0"/>
              <a:t>Treated Shamefully (Luke 18:32)</a:t>
            </a:r>
          </a:p>
          <a:p>
            <a:pPr lvl="1"/>
            <a:r>
              <a:rPr lang="en-US" dirty="0"/>
              <a:t>Means to treat spitefully and arrogantly with scoffs and insults (see Matt. 27:29)</a:t>
            </a:r>
          </a:p>
          <a:p>
            <a:pPr lvl="1"/>
            <a:r>
              <a:rPr lang="en-US" dirty="0"/>
              <a:t>Jesus suffered their unjust treatments willingly (1 Pet. 2:23)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27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1566</Words>
  <Application>Microsoft Office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29</cp:revision>
  <cp:lastPrinted>2025-04-13T18:24:42Z</cp:lastPrinted>
  <dcterms:created xsi:type="dcterms:W3CDTF">2024-12-31T23:52:29Z</dcterms:created>
  <dcterms:modified xsi:type="dcterms:W3CDTF">2025-12-14T22:21:28Z</dcterms:modified>
</cp:coreProperties>
</file>