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2" r:id="rId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F25"/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erson walking on the ground&#10;&#10;Description automatically generated">
            <a:extLst>
              <a:ext uri="{FF2B5EF4-FFF2-40B4-BE49-F238E27FC236}">
                <a16:creationId xmlns:a16="http://schemas.microsoft.com/office/drawing/2014/main" id="{69469DEB-EA30-5EE8-9495-2D4C2F6FD2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alking on the ground&#10;&#10;Description automatically generated">
            <a:extLst>
              <a:ext uri="{FF2B5EF4-FFF2-40B4-BE49-F238E27FC236}">
                <a16:creationId xmlns:a16="http://schemas.microsoft.com/office/drawing/2014/main" id="{AC8100A3-0862-6A73-AEA7-9CE716436E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05232"/>
            <a:ext cx="11849147" cy="5152766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34925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1260475" indent="-228600"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614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alking on the ground&#10;&#10;Description automatically generated">
            <a:extLst>
              <a:ext uri="{FF2B5EF4-FFF2-40B4-BE49-F238E27FC236}">
                <a16:creationId xmlns:a16="http://schemas.microsoft.com/office/drawing/2014/main" id="{0AE2495D-2AE7-D453-10F0-5EDD8D5929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05232"/>
            <a:ext cx="11849147" cy="5152766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34925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1260475" indent="-228600"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709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alking on the ground&#10;&#10;Description automatically generated">
            <a:extLst>
              <a:ext uri="{FF2B5EF4-FFF2-40B4-BE49-F238E27FC236}">
                <a16:creationId xmlns:a16="http://schemas.microsoft.com/office/drawing/2014/main" id="{B0342A6C-5FAE-29E8-5F08-15A554F9A8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38184"/>
            <a:ext cx="11849147" cy="5119814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164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89" r:id="rId3"/>
    <p:sldLayoutId id="214748368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A0751D3-6651-BE64-6634-B3F7B354E8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03"/>
          <a:stretch/>
        </p:blipFill>
        <p:spPr>
          <a:xfrm>
            <a:off x="504" y="283"/>
            <a:ext cx="12190992" cy="3956575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B1448A6-6499-AC3E-8FD5-3C3C1D346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49970-903D-B98B-B0BB-1BCFDEF8E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05232"/>
            <a:ext cx="11955164" cy="51527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Childlike Humility Instead of Self-Exaltation</a:t>
            </a:r>
          </a:p>
          <a:p>
            <a:pPr lvl="1"/>
            <a:r>
              <a:rPr lang="en-US" dirty="0"/>
              <a:t>Jesus wants us to be clothed with humility (Phil. 2:3-8; 1 Pet. 5:5-6)</a:t>
            </a:r>
          </a:p>
          <a:p>
            <a:r>
              <a:rPr lang="en-US" dirty="0"/>
              <a:t>Childlike Trust Instead of Self-Reliance</a:t>
            </a:r>
          </a:p>
          <a:p>
            <a:pPr lvl="1"/>
            <a:r>
              <a:rPr lang="en-US" dirty="0"/>
              <a:t>Jesus wants us to depend on Him and the Father (Matt. 6:25-34; John 15:5; Prov. 3:5-6)</a:t>
            </a:r>
          </a:p>
          <a:p>
            <a:r>
              <a:rPr lang="en-US" dirty="0"/>
              <a:t>Childlike Teachability Instead of Know-It-All Pride</a:t>
            </a:r>
          </a:p>
          <a:p>
            <a:pPr lvl="1"/>
            <a:r>
              <a:rPr lang="en-US" dirty="0"/>
              <a:t>Jesus wants us to soften our hearts (Matt. 13:14-15), open our ears (Heb. 5:12-14), receive His Word (Jas. 1:21) and examine it closely (Acts 17:11)</a:t>
            </a:r>
          </a:p>
          <a:p>
            <a:r>
              <a:rPr lang="en-US" dirty="0"/>
              <a:t>Childlike Submission to Authority Instead of Self-Rule</a:t>
            </a:r>
          </a:p>
          <a:p>
            <a:pPr lvl="1"/>
            <a:r>
              <a:rPr lang="en-US" dirty="0"/>
              <a:t>Jesus wants us to not only call Him “Lord” (Luke 6:46) but to submit to and obey His All-Authority (Matt. 28:18; Col. 3:17; Heb. 5:9)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3391B-52FD-15F2-AABE-A09A77611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05232"/>
            <a:ext cx="11955164" cy="515276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5000"/>
              </a:lnSpc>
            </a:pPr>
            <a:r>
              <a:rPr lang="en-US" dirty="0"/>
              <a:t>In the home, they need clear priorities and Bible instruction/answers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They need priority given to regular Bible teaching at home (Deut. 6:4-9; Eph. 6:4)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They need solid Bible answers to every question—not silence or guesses (2 Tim. 3:14-17)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They need the authority of Christ and Scripture upheld in the home (Col. 3:17)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They need the church placed above everything else (Matt. 6:33; Heb. 10:24-25)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They need to see genuine, joyful Christian living every day (Phil. 4:4; Psa. 100:2)</a:t>
            </a:r>
          </a:p>
          <a:p>
            <a:pPr>
              <a:lnSpc>
                <a:spcPct val="95000"/>
              </a:lnSpc>
            </a:pPr>
            <a:r>
              <a:rPr lang="en-US" dirty="0"/>
              <a:t>In the church, they need solid Bible teaching and real relationships with real Christians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They need teachers who deeply love God and His Word (Ezra 7:10)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They need teachers who actively instill love for God, Jesus and the Bible (2 Tim</a:t>
            </a:r>
            <a:r>
              <a:rPr lang="en-US"/>
              <a:t>. 3:14-15</a:t>
            </a:r>
            <a:r>
              <a:rPr lang="en-US" dirty="0"/>
              <a:t>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They need teachers who build conviction in the words of the Bible (Rom. 10:17)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They need Christians who show genuine personal care for them (1 Thess. 2:7-8)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They need Christians who live out their (imperfect) faith in front of them (1 Cor. 11:1)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They need Christians who build meaningful, personal connections with them (Tit. 2:1-6)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They need Christians who involve them in the work of the church and give them a real sense of belonging right now (Eph. 4:16; 1 Cor. 12:12-27)</a:t>
            </a:r>
          </a:p>
        </p:txBody>
      </p:sp>
    </p:spTree>
    <p:extLst>
      <p:ext uri="{BB962C8B-B14F-4D97-AF65-F5344CB8AC3E}">
        <p14:creationId xmlns:p14="http://schemas.microsoft.com/office/powerpoint/2010/main" val="34039767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95849"/>
            <a:ext cx="11955164" cy="50621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that Jesus is the Son of God – John 3:16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Luke 13:3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Matthew 10:32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Mark 16:16</a:t>
            </a:r>
          </a:p>
          <a:p>
            <a:pPr marL="801688" lvl="1" indent="-347663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marL="801688" lvl="1" indent="-347663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marL="801688" lvl="1" indent="-347663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Humbly follow the Lord for life </a:t>
            </a:r>
            <a:r>
              <a:rPr lang="en-US"/>
              <a:t>– Matthew 25:23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3365</TotalTime>
  <Words>467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26</cp:revision>
  <cp:lastPrinted>2025-04-13T18:24:42Z</cp:lastPrinted>
  <dcterms:created xsi:type="dcterms:W3CDTF">2024-12-31T23:52:29Z</dcterms:created>
  <dcterms:modified xsi:type="dcterms:W3CDTF">2025-12-28T13:36:49Z</dcterms:modified>
</cp:coreProperties>
</file>