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7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EC4"/>
    <a:srgbClr val="06396B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robe&#10;&#10;Description automatically generated">
            <a:extLst>
              <a:ext uri="{FF2B5EF4-FFF2-40B4-BE49-F238E27FC236}">
                <a16:creationId xmlns:a16="http://schemas.microsoft.com/office/drawing/2014/main" id="{E9237438-CA27-69FA-9CA0-70E3D08D8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1708"/>
            <a:ext cx="11849147" cy="5136290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robe&#10;&#10;Description automatically generated">
            <a:extLst>
              <a:ext uri="{FF2B5EF4-FFF2-40B4-BE49-F238E27FC236}">
                <a16:creationId xmlns:a16="http://schemas.microsoft.com/office/drawing/2014/main" id="{A6617248-D1D3-3FFD-837D-B828BA91E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1708"/>
            <a:ext cx="11849147" cy="5136290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98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robe&#10;&#10;Description automatically generated">
            <a:extLst>
              <a:ext uri="{FF2B5EF4-FFF2-40B4-BE49-F238E27FC236}">
                <a16:creationId xmlns:a16="http://schemas.microsoft.com/office/drawing/2014/main" id="{4FAE2D72-B310-278A-E4BD-2D8572948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A5E605F-29C0-FD21-AD2B-F46FA347A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5"/>
          <a:stretch/>
        </p:blipFill>
        <p:spPr>
          <a:xfrm>
            <a:off x="504" y="283"/>
            <a:ext cx="12190992" cy="4413775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218527F-63F5-5272-7C4D-FBE23E7D2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B38B7-8461-E824-A97E-6CE0C70A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Division Exists When It Comes to Christ</a:t>
            </a:r>
          </a:p>
          <a:p>
            <a:pPr lvl="1"/>
            <a:r>
              <a:rPr lang="en-US" sz="3200" dirty="0"/>
              <a:t>"He is good” vs. “He deceives the people” (7:12)</a:t>
            </a:r>
          </a:p>
          <a:p>
            <a:pPr lvl="1"/>
            <a:r>
              <a:rPr lang="en-US" sz="3200" dirty="0"/>
              <a:t>Marveled vs. “He has a demon” (7:20-21)</a:t>
            </a:r>
          </a:p>
          <a:p>
            <a:pPr lvl="1"/>
            <a:r>
              <a:rPr lang="en-US" sz="3200" dirty="0"/>
              <a:t>Believed vs. Seeking to kill Him (7:31, 19-20)</a:t>
            </a:r>
          </a:p>
          <a:p>
            <a:pPr lvl="1"/>
            <a:r>
              <a:rPr lang="en-US" sz="3200" dirty="0"/>
              <a:t>Acknowledged as the Prophet and Messiah vs. Exhibited willful ignorance (7:40-43)</a:t>
            </a:r>
          </a:p>
          <a:p>
            <a:r>
              <a:rPr lang="en-US" sz="3600" dirty="0"/>
              <a:t>Falling for Error Occurs When Man Gets Himself in the Way</a:t>
            </a:r>
          </a:p>
          <a:p>
            <a:pPr lvl="1"/>
            <a:r>
              <a:rPr lang="en-US" sz="3200" dirty="0"/>
              <a:t>When man “speaks from himself” and not from God (7:18)</a:t>
            </a:r>
          </a:p>
          <a:p>
            <a:pPr lvl="1"/>
            <a:r>
              <a:rPr lang="en-US" sz="3200" dirty="0"/>
              <a:t>When man forbids what God allows or allows what God forbids (7:21-23)</a:t>
            </a:r>
          </a:p>
          <a:p>
            <a:pPr lvl="1"/>
            <a:r>
              <a:rPr lang="en-US" sz="3200" dirty="0"/>
              <a:t>When man is blinded by manmade doctrines and traditions (7:22-23)</a:t>
            </a:r>
          </a:p>
          <a:p>
            <a:pPr lvl="1"/>
            <a:r>
              <a:rPr lang="en-US" sz="3200" dirty="0"/>
              <a:t>When man claims to “know” what he actually doesn’t know (7:27)</a:t>
            </a:r>
          </a:p>
          <a:p>
            <a:pPr lvl="1"/>
            <a:r>
              <a:rPr lang="en-US" sz="3200" dirty="0"/>
              <a:t>When man follows what he has merely heard (7:27)</a:t>
            </a:r>
          </a:p>
          <a:p>
            <a:pPr lvl="1"/>
            <a:r>
              <a:rPr lang="en-US" sz="3200" dirty="0"/>
              <a:t>When man quotes Bible verses without the full Scriptural evidence (7:41-42)</a:t>
            </a:r>
          </a:p>
          <a:p>
            <a:pPr lvl="1"/>
            <a:r>
              <a:rPr lang="en-US" sz="3200" dirty="0"/>
              <a:t>When man looks to and accepts what so-called scholars say (7:47-49, 25-26, 15) </a:t>
            </a:r>
          </a:p>
          <a:p>
            <a:pPr lvl="1"/>
            <a:r>
              <a:rPr lang="en-US" sz="3200" dirty="0"/>
              <a:t>When man resorts to ridicule over reason (7:47-52)</a:t>
            </a:r>
          </a:p>
          <a:p>
            <a:pPr lvl="1"/>
            <a:r>
              <a:rPr lang="en-US" sz="3200" dirty="0"/>
              <a:t>When man does not truly know Scripture (7:22-23, 27) or God (7:28)</a:t>
            </a:r>
          </a:p>
        </p:txBody>
      </p:sp>
    </p:spTree>
    <p:extLst>
      <p:ext uri="{BB962C8B-B14F-4D97-AF65-F5344CB8AC3E}">
        <p14:creationId xmlns:p14="http://schemas.microsoft.com/office/powerpoint/2010/main" val="306443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B38B7-8461-E824-A97E-6CE0C70A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Be Honest in Your Evaluation of Truth</a:t>
            </a:r>
          </a:p>
          <a:p>
            <a:pPr lvl="1"/>
            <a:r>
              <a:rPr lang="en-US" sz="3200" dirty="0"/>
              <a:t>Desire only the will and the doctrine of heaven (7:16-17)</a:t>
            </a:r>
          </a:p>
          <a:p>
            <a:pPr lvl="1"/>
            <a:r>
              <a:rPr lang="en-US" sz="3200" dirty="0"/>
              <a:t>Listen to the words of the Bible itself without man’s filter or bias (7:45-46)</a:t>
            </a:r>
          </a:p>
          <a:p>
            <a:pPr lvl="1"/>
            <a:r>
              <a:rPr lang="en-US" sz="3200" dirty="0"/>
              <a:t>Judge truth based upon the standard of God’s law only, not man’s (7:24)</a:t>
            </a:r>
          </a:p>
          <a:p>
            <a:pPr lvl="1"/>
            <a:r>
              <a:rPr lang="en-US" sz="3200" dirty="0"/>
              <a:t>Recognize truth is found in the sum of God’s Word (7:21-23, 41-42; Psa. 119:160)</a:t>
            </a:r>
          </a:p>
          <a:p>
            <a:pPr lvl="1"/>
            <a:r>
              <a:rPr lang="en-US" sz="3200" dirty="0"/>
              <a:t>Draw only conclusions based upon the full evidence of Scripture (7:15, 21, 26, 31)</a:t>
            </a:r>
          </a:p>
          <a:p>
            <a:pPr lvl="1"/>
            <a:r>
              <a:rPr lang="en-US" sz="3200" dirty="0"/>
              <a:t>Draw others to reason with God’s “law” rather than be persuaded into error (7:50-51)</a:t>
            </a:r>
          </a:p>
          <a:p>
            <a:r>
              <a:rPr lang="en-US" sz="3600" dirty="0"/>
              <a:t>Be Bold in Standing for Truth</a:t>
            </a:r>
          </a:p>
          <a:p>
            <a:pPr lvl="1"/>
            <a:r>
              <a:rPr lang="en-US" sz="3200" dirty="0"/>
              <a:t>Salvation from sin requires both faith and baptism (Mark 16:16)</a:t>
            </a:r>
          </a:p>
          <a:p>
            <a:pPr lvl="1"/>
            <a:r>
              <a:rPr lang="en-US" sz="3200" dirty="0"/>
              <a:t>A child of God can so sin as to lose his salvation and fall away (Jas. 5:19-20)</a:t>
            </a:r>
          </a:p>
          <a:p>
            <a:pPr lvl="1"/>
            <a:r>
              <a:rPr lang="en-US" sz="3200" dirty="0"/>
              <a:t>Jesus only has and accepts His one church today (Eph. 4:4; 1:22-23; 5:23)</a:t>
            </a:r>
          </a:p>
          <a:p>
            <a:pPr lvl="1"/>
            <a:r>
              <a:rPr lang="en-US" sz="3200" dirty="0"/>
              <a:t>One must be a faithful part of Jesus’ church to go to heaven (Heb. 12:23)</a:t>
            </a:r>
          </a:p>
          <a:p>
            <a:pPr lvl="1"/>
            <a:r>
              <a:rPr lang="en-US" sz="3200" dirty="0"/>
              <a:t>Worship must be done as authorized in the New Testament (John 4:23-24)</a:t>
            </a:r>
          </a:p>
          <a:p>
            <a:pPr lvl="1"/>
            <a:r>
              <a:rPr lang="en-US" sz="3200" dirty="0"/>
              <a:t>No part of the Old Testament is binding on man today (Gal. 3:19-25)</a:t>
            </a:r>
          </a:p>
          <a:p>
            <a:pPr lvl="1"/>
            <a:r>
              <a:rPr lang="en-US" sz="3200" dirty="0"/>
              <a:t>God’s laws regarding marriage, divorce and sex are very specific (Matt. 19:3-12; Rom. 1:26-28)</a:t>
            </a:r>
          </a:p>
          <a:p>
            <a:pPr lvl="1"/>
            <a:r>
              <a:rPr lang="en-US" sz="3200" dirty="0"/>
              <a:t>The return of Christ will be unexpected and the final day (Matt. 24:36-25:46)</a:t>
            </a:r>
          </a:p>
        </p:txBody>
      </p:sp>
    </p:spTree>
    <p:extLst>
      <p:ext uri="{BB962C8B-B14F-4D97-AF65-F5344CB8AC3E}">
        <p14:creationId xmlns:p14="http://schemas.microsoft.com/office/powerpoint/2010/main" val="562708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Jesus is the Son of God – Acts 16:31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baptized into Christ – Acts 22:16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Faithfully walk with Jesus every day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950898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5235</TotalTime>
  <Words>519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25</cp:revision>
  <cp:lastPrinted>2025-04-13T18:24:42Z</cp:lastPrinted>
  <dcterms:created xsi:type="dcterms:W3CDTF">2024-12-31T23:52:29Z</dcterms:created>
  <dcterms:modified xsi:type="dcterms:W3CDTF">2026-01-04T21:45:44Z</dcterms:modified>
</cp:coreProperties>
</file>