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62" r:id="rId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A34EF15C-0CFF-1C1A-F738-1DC3F1D1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8D39E5AD-C015-4D81-3BB2-9A157CEFD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38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90F6A7E8-99D5-B516-0137-740A89409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19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FC72B7B6-3D07-649A-AC49-E0BFB42EE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78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6FFC8E85-3052-A898-2447-2E38F70C8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29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480EBF9C-DCC0-86BC-DA5C-BA8827396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92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07757022-BF64-CD23-12C8-911239E25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0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8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89E9E71-482A-7D98-9F8B-A6C32DF16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8"/>
          <a:stretch/>
        </p:blipFill>
        <p:spPr>
          <a:xfrm>
            <a:off x="504" y="284"/>
            <a:ext cx="12190992" cy="439715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4284859-D712-CC36-430F-3D03C6BF0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955164" cy="5795317"/>
          </a:xfrm>
        </p:spPr>
        <p:txBody>
          <a:bodyPr>
            <a:normAutofit/>
          </a:bodyPr>
          <a:lstStyle/>
          <a:p>
            <a:r>
              <a:rPr lang="en-US" dirty="0"/>
              <a:t>Jesus is from heaven (8:14, 23)</a:t>
            </a:r>
          </a:p>
          <a:p>
            <a:r>
              <a:rPr lang="en-US" dirty="0"/>
              <a:t>Jesus is one with the Father (8:14-19, 26, 29, 42, 49, 50, 54, 55)</a:t>
            </a:r>
          </a:p>
          <a:p>
            <a:pPr lvl="1"/>
            <a:r>
              <a:rPr lang="en-US" dirty="0"/>
              <a:t>Jesus spoken only the words of the Father (8:26, 28, 38, 40, 45)</a:t>
            </a:r>
          </a:p>
          <a:p>
            <a:pPr lvl="1"/>
            <a:r>
              <a:rPr lang="en-US" dirty="0"/>
              <a:t>Jesus did only the deeds pleasing to the Father (8:28, 29)</a:t>
            </a:r>
          </a:p>
          <a:p>
            <a:r>
              <a:rPr lang="en-US" dirty="0"/>
              <a:t>Jesus is sinless (8:46)</a:t>
            </a:r>
          </a:p>
          <a:p>
            <a:r>
              <a:rPr lang="en-US" dirty="0"/>
              <a:t>Jesus is the Seed promised through Abraham (8:56)</a:t>
            </a:r>
          </a:p>
          <a:p>
            <a:r>
              <a:rPr lang="en-US" dirty="0"/>
              <a:t>Jesus is the Son of Man, who would be killed (8:28, 36, 37, 40)</a:t>
            </a:r>
          </a:p>
          <a:p>
            <a:r>
              <a:rPr lang="en-US" sz="3100" dirty="0"/>
              <a:t>Jesus is the “I AM” – the ever-existing, timeless Jehovah (8:24, 28, 58)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 is a personal choice (8:34)</a:t>
            </a:r>
          </a:p>
          <a:p>
            <a:r>
              <a:rPr lang="en-US" dirty="0"/>
              <a:t>Sin is enslaving (8:34)</a:t>
            </a:r>
          </a:p>
          <a:p>
            <a:r>
              <a:rPr lang="en-US" dirty="0"/>
              <a:t>Sin leads to spiritual, eternal death/separation (8:21, 24)</a:t>
            </a:r>
          </a:p>
          <a:p>
            <a:r>
              <a:rPr lang="en-US" dirty="0"/>
              <a:t>Sin is the product of the devil (8:44)</a:t>
            </a:r>
          </a:p>
        </p:txBody>
      </p:sp>
    </p:spTree>
    <p:extLst>
      <p:ext uri="{BB962C8B-B14F-4D97-AF65-F5344CB8AC3E}">
        <p14:creationId xmlns:p14="http://schemas.microsoft.com/office/powerpoint/2010/main" val="2886061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learn that there are only TWO “Fathers” of all people:</a:t>
            </a:r>
            <a:br>
              <a:rPr lang="en-US" dirty="0"/>
            </a:br>
            <a:r>
              <a:rPr lang="en-US" dirty="0"/>
              <a:t>Either “of God” (8:41, 42, 47, 54) or “of the devil” (8:44)</a:t>
            </a:r>
          </a:p>
          <a:p>
            <a:r>
              <a:rPr lang="en-US" dirty="0"/>
              <a:t>We learn that all reflect the nature and character of their father (8:38, 41, 44)</a:t>
            </a:r>
          </a:p>
          <a:p>
            <a:r>
              <a:rPr lang="en-US" dirty="0"/>
              <a:t>We learn that the devil is an abusive, destructive father (8:44)</a:t>
            </a:r>
          </a:p>
        </p:txBody>
      </p:sp>
    </p:spTree>
    <p:extLst>
      <p:ext uri="{BB962C8B-B14F-4D97-AF65-F5344CB8AC3E}">
        <p14:creationId xmlns:p14="http://schemas.microsoft.com/office/powerpoint/2010/main" val="2172880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Six times Jesus emphasized that His truth is absolute truth </a:t>
            </a:r>
            <a:br>
              <a:rPr lang="en-US" dirty="0"/>
            </a:br>
            <a:r>
              <a:rPr lang="en-US" dirty="0"/>
              <a:t>(8:32, 40, 44, 45, 46)</a:t>
            </a:r>
          </a:p>
          <a:p>
            <a:pPr lvl="1"/>
            <a:r>
              <a:rPr lang="en-US" dirty="0"/>
              <a:t>“THE truth” emphasizes that it is objective, fixed and non-negotiable</a:t>
            </a:r>
          </a:p>
          <a:p>
            <a:r>
              <a:rPr lang="en-US" dirty="0"/>
              <a:t>Five times Jesus emphasized that His word is singular </a:t>
            </a:r>
            <a:br>
              <a:rPr lang="en-US" dirty="0"/>
            </a:br>
            <a:r>
              <a:rPr lang="en-US" dirty="0"/>
              <a:t>(8:31, 37</a:t>
            </a:r>
            <a:r>
              <a:rPr lang="en-US"/>
              <a:t>, 43, </a:t>
            </a:r>
            <a:r>
              <a:rPr lang="en-US" dirty="0"/>
              <a:t>51, 55)</a:t>
            </a:r>
          </a:p>
          <a:p>
            <a:pPr lvl="1"/>
            <a:r>
              <a:rPr lang="en-US" dirty="0"/>
              <a:t>“My WORD” emphasizes one coherent, authoritative word </a:t>
            </a:r>
          </a:p>
        </p:txBody>
      </p:sp>
    </p:spTree>
    <p:extLst>
      <p:ext uri="{BB962C8B-B14F-4D97-AF65-F5344CB8AC3E}">
        <p14:creationId xmlns:p14="http://schemas.microsoft.com/office/powerpoint/2010/main" val="412152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Jesus describes the blessedness of His salvation in various ways</a:t>
            </a:r>
          </a:p>
          <a:p>
            <a:pPr lvl="1"/>
            <a:r>
              <a:rPr lang="en-US" dirty="0"/>
              <a:t>One who is saved is a “disciple” of Christ (8:31)</a:t>
            </a:r>
          </a:p>
          <a:p>
            <a:pPr lvl="1"/>
            <a:r>
              <a:rPr lang="en-US" dirty="0"/>
              <a:t>One who is saved is “free” from the bondage of sin (8:32, 36)</a:t>
            </a:r>
          </a:p>
          <a:p>
            <a:pPr lvl="1"/>
            <a:r>
              <a:rPr lang="en-US" dirty="0"/>
              <a:t>One who is saved is “of God” as his “Father” (8:47, 42)</a:t>
            </a:r>
          </a:p>
          <a:p>
            <a:pPr lvl="1"/>
            <a:r>
              <a:rPr lang="en-US" dirty="0"/>
              <a:t>One who is saved “shall never see death” (8:51; cf. 8:21, 24)</a:t>
            </a:r>
          </a:p>
          <a:p>
            <a:pPr lvl="1"/>
            <a:r>
              <a:rPr lang="en-US" dirty="0"/>
              <a:t>One who is saved is saved by Jesus Himself (8:36)</a:t>
            </a:r>
          </a:p>
          <a:p>
            <a:r>
              <a:rPr lang="en-US" dirty="0"/>
              <a:t>Jesus emphasizes that His salvation is conditional</a:t>
            </a:r>
          </a:p>
          <a:p>
            <a:pPr lvl="1"/>
            <a:r>
              <a:rPr lang="en-US" dirty="0"/>
              <a:t>To be saved, one must “love” Jesus (8:42)</a:t>
            </a:r>
          </a:p>
          <a:p>
            <a:pPr lvl="1"/>
            <a:r>
              <a:rPr lang="en-US" dirty="0"/>
              <a:t>To be saved, one must “believe” and “know” Who Jesus is (8:24, 28)</a:t>
            </a:r>
          </a:p>
          <a:p>
            <a:pPr lvl="1"/>
            <a:r>
              <a:rPr lang="en-US" dirty="0"/>
              <a:t>To be saved, one must “hear” God’s Word (8:43, 47)</a:t>
            </a:r>
          </a:p>
          <a:p>
            <a:pPr lvl="1"/>
            <a:r>
              <a:rPr lang="en-US" dirty="0"/>
              <a:t>To be saved, one must learn and “know” God’s Word (8:32)</a:t>
            </a:r>
          </a:p>
          <a:p>
            <a:pPr lvl="1"/>
            <a:r>
              <a:rPr lang="en-US" dirty="0"/>
              <a:t>To be saved, one must allow God’s Word to make headway in him (8:37)</a:t>
            </a:r>
          </a:p>
          <a:p>
            <a:pPr lvl="1"/>
            <a:r>
              <a:rPr lang="en-US" dirty="0"/>
              <a:t>To be saved, one must “keep” (i.e., respect &amp; obey) God’s Word (8:51, 55, 39)</a:t>
            </a:r>
          </a:p>
          <a:p>
            <a:pPr lvl="1"/>
            <a:r>
              <a:rPr lang="en-US" dirty="0"/>
              <a:t>To be saved, one must faithfully “abide in” God’s Word (8:31)</a:t>
            </a:r>
          </a:p>
        </p:txBody>
      </p:sp>
    </p:spTree>
    <p:extLst>
      <p:ext uri="{BB962C8B-B14F-4D97-AF65-F5344CB8AC3E}">
        <p14:creationId xmlns:p14="http://schemas.microsoft.com/office/powerpoint/2010/main" val="4222317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taught that one must “believe” that He is the “I AM” (8:24)</a:t>
            </a:r>
          </a:p>
          <a:p>
            <a:r>
              <a:rPr lang="en-US" dirty="0"/>
              <a:t>Jesus taught that not all believing is the same (8:30-31 ~ 8:45-46)</a:t>
            </a:r>
          </a:p>
          <a:p>
            <a:r>
              <a:rPr lang="en-US" dirty="0"/>
              <a:t>Jesus taught that one is not saved by only believing </a:t>
            </a:r>
            <a:br>
              <a:rPr lang="en-US" dirty="0"/>
            </a:br>
            <a:r>
              <a:rPr lang="en-US" dirty="0"/>
              <a:t>(8:30-31 ~ 8:42+44)</a:t>
            </a:r>
          </a:p>
          <a:p>
            <a:r>
              <a:rPr lang="en-US" dirty="0"/>
              <a:t>Jesus taught believing is more than accepting—</a:t>
            </a:r>
            <a:br>
              <a:rPr lang="en-US" dirty="0"/>
            </a:br>
            <a:r>
              <a:rPr lang="en-US" dirty="0"/>
              <a:t>Bible faith trusts + obeys (8:31, 51, 55)</a:t>
            </a:r>
          </a:p>
        </p:txBody>
      </p:sp>
    </p:spTree>
    <p:extLst>
      <p:ext uri="{BB962C8B-B14F-4D97-AF65-F5344CB8AC3E}">
        <p14:creationId xmlns:p14="http://schemas.microsoft.com/office/powerpoint/2010/main" val="4100245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47156"/>
            <a:ext cx="11849147" cy="5710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Believe that Jesus is the Son of God – Hebrews 11:6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Repent of your sins and turn toward God – 2 Peter 3:9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Confess your faith in Jesus Christ – Acts 8:36-38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Be immersed into Christ – Romans 6:3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forgive all of your sins – Acts 2:38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add you to His church – Acts 2:47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Faithfully obey Jesus each day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667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28</cp:revision>
  <cp:lastPrinted>2025-04-13T18:24:42Z</cp:lastPrinted>
  <dcterms:created xsi:type="dcterms:W3CDTF">2024-12-31T23:52:29Z</dcterms:created>
  <dcterms:modified xsi:type="dcterms:W3CDTF">2026-01-11T22:43:21Z</dcterms:modified>
</cp:coreProperties>
</file>