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91"/>
    <a:srgbClr val="05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lose-up of a person's legs&#10;&#10;Description automatically generated">
            <a:extLst>
              <a:ext uri="{FF2B5EF4-FFF2-40B4-BE49-F238E27FC236}">
                <a16:creationId xmlns:a16="http://schemas.microsoft.com/office/drawing/2014/main" id="{1BDC3AC5-0169-39D7-533A-B4C5B8CC0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6" y="1425146"/>
            <a:ext cx="11995367" cy="5432853"/>
          </a:xfrm>
        </p:spPr>
        <p:txBody>
          <a:bodyPr/>
          <a:lstStyle>
            <a:lvl1pPr marL="288925" indent="-288925">
              <a:buFont typeface="Arial" panose="020B0604020202020204" pitchFamily="34" charset="0"/>
              <a:buChar char="•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-up of a person's feet&#10;&#10;Description automatically generated">
            <a:extLst>
              <a:ext uri="{FF2B5EF4-FFF2-40B4-BE49-F238E27FC236}">
                <a16:creationId xmlns:a16="http://schemas.microsoft.com/office/drawing/2014/main" id="{81532D1D-B415-A931-FFE0-93B765FEDB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feet&#10;&#10;Description automatically generated">
            <a:extLst>
              <a:ext uri="{FF2B5EF4-FFF2-40B4-BE49-F238E27FC236}">
                <a16:creationId xmlns:a16="http://schemas.microsoft.com/office/drawing/2014/main" id="{6217DB46-9228-7200-0DEB-A97623E7C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911178"/>
            <a:ext cx="11849147" cy="4946821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71550" indent="-3429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2B536B0-26DD-4F1F-ABE8-F30200760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0" b="28120"/>
          <a:stretch/>
        </p:blipFill>
        <p:spPr>
          <a:xfrm>
            <a:off x="504" y="1795548"/>
            <a:ext cx="12190992" cy="313389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54280E1-670C-4416-1A34-B94180C3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50E5CD3E-6CCB-979D-E30F-722C419318DB}"/>
              </a:ext>
            </a:extLst>
          </p:cNvPr>
          <p:cNvSpPr/>
          <p:nvPr/>
        </p:nvSpPr>
        <p:spPr>
          <a:xfrm>
            <a:off x="9626599" y="2294466"/>
            <a:ext cx="2493356" cy="2065867"/>
          </a:xfrm>
          <a:prstGeom prst="flowChartProcess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200" b="1" dirty="0"/>
              <a:t>SAVED FROM SINS</a:t>
            </a:r>
            <a:br>
              <a:rPr lang="en-US" sz="2000" b="1" dirty="0"/>
            </a:br>
            <a:r>
              <a:rPr lang="en-US" sz="2000" b="1" dirty="0"/>
              <a:t>(Mark 16:16)</a:t>
            </a: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200" b="1" dirty="0"/>
              <a:t>IN HIS KINGDOM</a:t>
            </a:r>
            <a:br>
              <a:rPr lang="en-US" sz="2000" b="1" dirty="0"/>
            </a:br>
            <a:r>
              <a:rPr lang="en-US" sz="2000" b="1" dirty="0"/>
              <a:t>(John 3:3-5)</a:t>
            </a: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200" b="1" dirty="0"/>
              <a:t>NEW RELATIONSHIP </a:t>
            </a:r>
            <a:r>
              <a:rPr lang="en-US" sz="2000" b="1" dirty="0"/>
              <a:t>(Matt. 28:19)</a:t>
            </a:r>
            <a:endParaRPr lang="en-US" sz="1800" b="1" dirty="0"/>
          </a:p>
        </p:txBody>
      </p:sp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B8DCA5F4-6A0B-13BC-2CA7-339E2060684F}"/>
              </a:ext>
            </a:extLst>
          </p:cNvPr>
          <p:cNvSpPr/>
          <p:nvPr/>
        </p:nvSpPr>
        <p:spPr>
          <a:xfrm>
            <a:off x="9626599" y="2294466"/>
            <a:ext cx="2493356" cy="2065867"/>
          </a:xfrm>
          <a:prstGeom prst="flowChartProcess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200" b="1" dirty="0"/>
              <a:t>SAVED FROM SINS</a:t>
            </a:r>
            <a:br>
              <a:rPr lang="en-US" sz="2000" b="1" dirty="0"/>
            </a:br>
            <a:r>
              <a:rPr lang="en-US" sz="2000" b="1" dirty="0"/>
              <a:t>(Mark 16:16)</a:t>
            </a: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200" b="1" dirty="0"/>
              <a:t>IN HIS KINGDOM</a:t>
            </a:r>
            <a:br>
              <a:rPr lang="en-US" sz="2000" b="1" dirty="0"/>
            </a:br>
            <a:r>
              <a:rPr lang="en-US" sz="2000" b="1" dirty="0"/>
              <a:t>(John 3:3-5)</a:t>
            </a:r>
          </a:p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en-US" sz="2200" b="1" dirty="0"/>
              <a:t>NEW RELATIONSHIP </a:t>
            </a:r>
            <a:r>
              <a:rPr lang="en-US" sz="2000" b="1" dirty="0"/>
              <a:t>(Matt. 28:19)</a:t>
            </a:r>
            <a:endParaRPr lang="en-US" sz="1800" b="1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547E5E9-112A-2D49-82AC-E8ABEFC1A63D}"/>
              </a:ext>
            </a:extLst>
          </p:cNvPr>
          <p:cNvSpPr/>
          <p:nvPr/>
        </p:nvSpPr>
        <p:spPr>
          <a:xfrm>
            <a:off x="7775849" y="2294466"/>
            <a:ext cx="2026920" cy="2065867"/>
          </a:xfrm>
          <a:prstGeom prst="homePlate">
            <a:avLst>
              <a:gd name="adj" fmla="val 20465"/>
            </a:avLst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BE BAPTIZED </a:t>
            </a:r>
            <a:r>
              <a:rPr lang="en-US" sz="2200" b="1" dirty="0">
                <a:solidFill>
                  <a:schemeClr val="bg1"/>
                </a:solidFill>
              </a:rPr>
              <a:t>(Matt. 28:19; Mark 16:16; John 3:3, 5)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D42BFE7-8ACB-7F91-2596-ACFA8AEE7316}"/>
              </a:ext>
            </a:extLst>
          </p:cNvPr>
          <p:cNvSpPr/>
          <p:nvPr/>
        </p:nvSpPr>
        <p:spPr>
          <a:xfrm>
            <a:off x="5856070" y="2294466"/>
            <a:ext cx="2026920" cy="2065867"/>
          </a:xfrm>
          <a:prstGeom prst="homePlate">
            <a:avLst>
              <a:gd name="adj" fmla="val 20465"/>
            </a:avLst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CONFESS FAITH IN CHRIST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(Matt. 10:32)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842F42F-892A-8E4F-27DD-E83D05585671}"/>
              </a:ext>
            </a:extLst>
          </p:cNvPr>
          <p:cNvSpPr/>
          <p:nvPr/>
        </p:nvSpPr>
        <p:spPr>
          <a:xfrm>
            <a:off x="3911602" y="2294466"/>
            <a:ext cx="2026920" cy="2065867"/>
          </a:xfrm>
          <a:prstGeom prst="homePlate">
            <a:avLst>
              <a:gd name="adj" fmla="val 20465"/>
            </a:avLst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bg1"/>
                </a:solidFill>
              </a:rPr>
              <a:t>REPENT</a:t>
            </a:r>
            <a:br>
              <a:rPr lang="nb-NO" sz="2400" b="1" dirty="0">
                <a:solidFill>
                  <a:schemeClr val="bg1"/>
                </a:solidFill>
              </a:rPr>
            </a:br>
            <a:r>
              <a:rPr lang="nb-NO" sz="2400" b="1" dirty="0">
                <a:solidFill>
                  <a:schemeClr val="bg1"/>
                </a:solidFill>
              </a:rPr>
              <a:t>OF SINS</a:t>
            </a:r>
            <a:br>
              <a:rPr lang="nb-NO" sz="2000" b="1" dirty="0">
                <a:solidFill>
                  <a:schemeClr val="bg1"/>
                </a:solidFill>
              </a:rPr>
            </a:br>
            <a:r>
              <a:rPr lang="nb-NO" sz="2200" b="1" dirty="0">
                <a:solidFill>
                  <a:schemeClr val="bg1"/>
                </a:solidFill>
              </a:rPr>
              <a:t>(Matt. 4:17; Luke 24:47)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1792B4B-3A16-F167-C4C8-1D1DA989F4C9}"/>
              </a:ext>
            </a:extLst>
          </p:cNvPr>
          <p:cNvSpPr/>
          <p:nvPr/>
        </p:nvSpPr>
        <p:spPr>
          <a:xfrm>
            <a:off x="1991823" y="2294466"/>
            <a:ext cx="2026920" cy="2065867"/>
          </a:xfrm>
          <a:prstGeom prst="homePlate">
            <a:avLst>
              <a:gd name="adj" fmla="val 20465"/>
            </a:avLst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BELIEVE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3:16, 36; 5:24)</a:t>
            </a:r>
            <a:endParaRPr lang="en-US" sz="2200" b="1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E1F0C1C-98AA-E7D3-C66F-22E3A1F19ACB}"/>
              </a:ext>
            </a:extLst>
          </p:cNvPr>
          <p:cNvSpPr/>
          <p:nvPr/>
        </p:nvSpPr>
        <p:spPr>
          <a:xfrm>
            <a:off x="72044" y="2294466"/>
            <a:ext cx="2026920" cy="2065867"/>
          </a:xfrm>
          <a:prstGeom prst="homePlate">
            <a:avLst>
              <a:gd name="adj" fmla="val 20465"/>
            </a:avLst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</a:t>
            </a:r>
            <a:b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</a:t>
            </a:r>
            <a:b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(Mark 4:20; 9:7) </a:t>
            </a:r>
            <a:endParaRPr lang="en-US" sz="2200" b="1" dirty="0"/>
          </a:p>
        </p:txBody>
      </p:sp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4828088E-B2D1-F303-8B34-36B17C1DF160}"/>
              </a:ext>
            </a:extLst>
          </p:cNvPr>
          <p:cNvSpPr/>
          <p:nvPr/>
        </p:nvSpPr>
        <p:spPr>
          <a:xfrm>
            <a:off x="72044" y="4495769"/>
            <a:ext cx="1621288" cy="905933"/>
          </a:xfrm>
          <a:prstGeom prst="downArrowCallout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not…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91EBD1-37EE-1C28-C395-23B4197589A7}"/>
              </a:ext>
            </a:extLst>
          </p:cNvPr>
          <p:cNvSpPr txBox="1"/>
          <p:nvPr/>
        </p:nvSpPr>
        <p:spPr>
          <a:xfrm>
            <a:off x="-52878" y="5390084"/>
            <a:ext cx="1871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of God</a:t>
            </a:r>
            <a:b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8:47)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Callout: Down Arrow 15">
            <a:extLst>
              <a:ext uri="{FF2B5EF4-FFF2-40B4-BE49-F238E27FC236}">
                <a16:creationId xmlns:a16="http://schemas.microsoft.com/office/drawing/2014/main" id="{C9908884-42F4-EC99-0A00-743972D555A2}"/>
              </a:ext>
            </a:extLst>
          </p:cNvPr>
          <p:cNvSpPr/>
          <p:nvPr/>
        </p:nvSpPr>
        <p:spPr>
          <a:xfrm>
            <a:off x="1996350" y="4495769"/>
            <a:ext cx="1621288" cy="905933"/>
          </a:xfrm>
          <a:prstGeom prst="downArrowCallout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not…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C5530A-9C8E-1910-6E9A-B6D9B19FDE93}"/>
              </a:ext>
            </a:extLst>
          </p:cNvPr>
          <p:cNvSpPr txBox="1"/>
          <p:nvPr/>
        </p:nvSpPr>
        <p:spPr>
          <a:xfrm>
            <a:off x="1871427" y="5390084"/>
            <a:ext cx="1871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in sins (John 8:24)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Callout: Down Arrow 17">
            <a:extLst>
              <a:ext uri="{FF2B5EF4-FFF2-40B4-BE49-F238E27FC236}">
                <a16:creationId xmlns:a16="http://schemas.microsoft.com/office/drawing/2014/main" id="{22388A49-5350-3052-CC33-DA2151BF8988}"/>
              </a:ext>
            </a:extLst>
          </p:cNvPr>
          <p:cNvSpPr/>
          <p:nvPr/>
        </p:nvSpPr>
        <p:spPr>
          <a:xfrm>
            <a:off x="3895919" y="4495769"/>
            <a:ext cx="1621288" cy="905933"/>
          </a:xfrm>
          <a:prstGeom prst="downArrowCallout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not…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A4DC26-3A04-01C9-1090-CE612F4EFA89}"/>
              </a:ext>
            </a:extLst>
          </p:cNvPr>
          <p:cNvSpPr txBox="1"/>
          <p:nvPr/>
        </p:nvSpPr>
        <p:spPr>
          <a:xfrm>
            <a:off x="3770996" y="5390084"/>
            <a:ext cx="18711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Perish</a:t>
            </a:r>
            <a:b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(Luke 13:3)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EB8F1CB9-EA0C-00A8-04CF-CB8D1580E96D}"/>
              </a:ext>
            </a:extLst>
          </p:cNvPr>
          <p:cNvSpPr/>
          <p:nvPr/>
        </p:nvSpPr>
        <p:spPr>
          <a:xfrm>
            <a:off x="5849632" y="4495769"/>
            <a:ext cx="1621288" cy="905933"/>
          </a:xfrm>
          <a:prstGeom prst="downArrowCallout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not…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21302B-88E8-7743-5D2C-70E20E43D40A}"/>
              </a:ext>
            </a:extLst>
          </p:cNvPr>
          <p:cNvSpPr txBox="1"/>
          <p:nvPr/>
        </p:nvSpPr>
        <p:spPr>
          <a:xfrm>
            <a:off x="5506333" y="5390084"/>
            <a:ext cx="23677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will deny</a:t>
            </a:r>
            <a:b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(Matt. 10:33)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Callout: Down Arrow 21">
            <a:extLst>
              <a:ext uri="{FF2B5EF4-FFF2-40B4-BE49-F238E27FC236}">
                <a16:creationId xmlns:a16="http://schemas.microsoft.com/office/drawing/2014/main" id="{5AB84009-A180-C565-B7BF-2D74782D2FA2}"/>
              </a:ext>
            </a:extLst>
          </p:cNvPr>
          <p:cNvSpPr/>
          <p:nvPr/>
        </p:nvSpPr>
        <p:spPr>
          <a:xfrm>
            <a:off x="7765657" y="4495769"/>
            <a:ext cx="1621288" cy="905933"/>
          </a:xfrm>
          <a:prstGeom prst="downArrowCallout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not…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599B3F-0EF3-E34A-7B85-A3AD67A1B6CD}"/>
              </a:ext>
            </a:extLst>
          </p:cNvPr>
          <p:cNvSpPr txBox="1"/>
          <p:nvPr/>
        </p:nvSpPr>
        <p:spPr>
          <a:xfrm>
            <a:off x="7640734" y="5390084"/>
            <a:ext cx="1871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enter kingdom</a:t>
            </a:r>
            <a:b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(John 3:5)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63EF7-59C2-8AC0-D5D8-0D502EEDECBC}"/>
              </a:ext>
            </a:extLst>
          </p:cNvPr>
          <p:cNvSpPr txBox="1"/>
          <p:nvPr/>
        </p:nvSpPr>
        <p:spPr>
          <a:xfrm>
            <a:off x="9676720" y="6077805"/>
            <a:ext cx="229083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 into hell</a:t>
            </a:r>
            <a:b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(Matt. 25:30)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F46EEDB1-28A3-2CA9-5C9B-0998737A79CB}"/>
              </a:ext>
            </a:extLst>
          </p:cNvPr>
          <p:cNvSpPr/>
          <p:nvPr/>
        </p:nvSpPr>
        <p:spPr>
          <a:xfrm>
            <a:off x="9626599" y="4360333"/>
            <a:ext cx="2493356" cy="905934"/>
          </a:xfrm>
          <a:prstGeom prst="flowChartProcess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2400" b="1" dirty="0"/>
              <a:t>STAY FAITHFUL</a:t>
            </a:r>
            <a:br>
              <a:rPr lang="en-US" sz="2000" b="1" dirty="0"/>
            </a:br>
            <a:r>
              <a:rPr lang="en-US" sz="2200" b="1" dirty="0"/>
              <a:t>(Matt. 25:23)</a:t>
            </a:r>
          </a:p>
        </p:txBody>
      </p:sp>
      <p:pic>
        <p:nvPicPr>
          <p:cNvPr id="4" name="Picture 3" descr="A close up of a person's feet&#10;&#10;Description automatically generated">
            <a:extLst>
              <a:ext uri="{FF2B5EF4-FFF2-40B4-BE49-F238E27FC236}">
                <a16:creationId xmlns:a16="http://schemas.microsoft.com/office/drawing/2014/main" id="{5ED8EAC9-601E-E4D8-C59C-585188AF8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9" b="69877"/>
          <a:stretch/>
        </p:blipFill>
        <p:spPr>
          <a:xfrm>
            <a:off x="0" y="0"/>
            <a:ext cx="2510444" cy="2065867"/>
          </a:xfrm>
          <a:prstGeom prst="rect">
            <a:avLst/>
          </a:prstGeom>
        </p:spPr>
      </p:pic>
      <p:pic>
        <p:nvPicPr>
          <p:cNvPr id="27" name="Picture 26" descr="A close up of a person's feet&#10;&#10;Description automatically generated">
            <a:extLst>
              <a:ext uri="{FF2B5EF4-FFF2-40B4-BE49-F238E27FC236}">
                <a16:creationId xmlns:a16="http://schemas.microsoft.com/office/drawing/2014/main" id="{6DDDA419-403F-66CD-2612-63E979BEA5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8" b="69877"/>
          <a:stretch/>
        </p:blipFill>
        <p:spPr>
          <a:xfrm>
            <a:off x="0" y="0"/>
            <a:ext cx="5752407" cy="2065867"/>
          </a:xfrm>
          <a:prstGeom prst="rect">
            <a:avLst/>
          </a:prstGeom>
        </p:spPr>
      </p:pic>
      <p:pic>
        <p:nvPicPr>
          <p:cNvPr id="30" name="Picture 29" descr="A close up of a person's feet&#10;&#10;Description automatically generated">
            <a:extLst>
              <a:ext uri="{FF2B5EF4-FFF2-40B4-BE49-F238E27FC236}">
                <a16:creationId xmlns:a16="http://schemas.microsoft.com/office/drawing/2014/main" id="{517DBB56-33D9-9667-1B20-EC472A2BD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8" b="69877"/>
          <a:stretch/>
        </p:blipFill>
        <p:spPr>
          <a:xfrm>
            <a:off x="0" y="0"/>
            <a:ext cx="8495607" cy="2065867"/>
          </a:xfrm>
          <a:prstGeom prst="rect">
            <a:avLst/>
          </a:prstGeom>
        </p:spPr>
      </p:pic>
      <p:pic>
        <p:nvPicPr>
          <p:cNvPr id="32" name="Picture 31" descr="A close up of a person's feet&#10;&#10;Description automatically generated">
            <a:extLst>
              <a:ext uri="{FF2B5EF4-FFF2-40B4-BE49-F238E27FC236}">
                <a16:creationId xmlns:a16="http://schemas.microsoft.com/office/drawing/2014/main" id="{8C92E0EA-6E88-67F0-550C-8D19884BFF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517"/>
          <a:stretch/>
        </p:blipFill>
        <p:spPr>
          <a:xfrm>
            <a:off x="0" y="0"/>
            <a:ext cx="12192000" cy="2159030"/>
          </a:xfrm>
          <a:prstGeom prst="rect">
            <a:avLst/>
          </a:prstGeom>
        </p:spPr>
      </p:pic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B4DB820D-28D4-B640-CB99-ECD9AF7813CD}"/>
              </a:ext>
            </a:extLst>
          </p:cNvPr>
          <p:cNvSpPr/>
          <p:nvPr/>
        </p:nvSpPr>
        <p:spPr>
          <a:xfrm>
            <a:off x="10008525" y="5410404"/>
            <a:ext cx="1621288" cy="688643"/>
          </a:xfrm>
          <a:prstGeom prst="downArrowCallout">
            <a:avLst/>
          </a:prstGeom>
          <a:solidFill>
            <a:srgbClr val="054949"/>
          </a:solidFill>
          <a:ln w="38100">
            <a:solidFill>
              <a:srgbClr val="F2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If not…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74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46966 4.8148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966 4.81481E-6 L 3.125E-6 4.81481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build="allAtOnce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10" grpId="0" animBg="1"/>
      <p:bldP spid="12" grpId="0" animBg="1"/>
      <p:bldP spid="14" grpId="0"/>
      <p:bldP spid="16" grpId="0" animBg="1"/>
      <p:bldP spid="17" grpId="0"/>
      <p:bldP spid="18" grpId="0" animBg="1"/>
      <p:bldP spid="18" grpId="1" animBg="1"/>
      <p:bldP spid="18" grpId="2" animBg="1"/>
      <p:bldP spid="19" grpId="0"/>
      <p:bldP spid="19" grpId="1"/>
      <p:bldP spid="19" grpId="2"/>
      <p:bldP spid="20" grpId="0" animBg="1"/>
      <p:bldP spid="20" grpId="1" animBg="1"/>
      <p:bldP spid="20" grpId="2" animBg="1"/>
      <p:bldP spid="21" grpId="0"/>
      <p:bldP spid="21" grpId="1"/>
      <p:bldP spid="21" grpId="2"/>
      <p:bldP spid="22" grpId="0" animBg="1"/>
      <p:bldP spid="22" grpId="1" animBg="1"/>
      <p:bldP spid="22" grpId="2" animBg="1"/>
      <p:bldP spid="23" grpId="0"/>
      <p:bldP spid="23" grpId="1"/>
      <p:bldP spid="23" grpId="2"/>
      <p:bldP spid="24" grpId="0"/>
      <p:bldP spid="26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181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</cp:revision>
  <dcterms:created xsi:type="dcterms:W3CDTF">2024-12-31T23:52:29Z</dcterms:created>
  <dcterms:modified xsi:type="dcterms:W3CDTF">2026-02-01T13:42:50Z</dcterms:modified>
</cp:coreProperties>
</file>