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FC401A62-50C4-0BA5-3618-FAA0137B3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29731"/>
            <a:ext cx="11849147" cy="582826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E91A8BD3-BCDB-903F-A035-516DB6D6E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33272"/>
            <a:ext cx="11849147" cy="58247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A99E2116-7FE7-96C4-EAE9-BEB0391E5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33272"/>
            <a:ext cx="11849147" cy="58247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52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C559F829-4988-3641-88A3-57608898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37969"/>
            <a:ext cx="11849147" cy="582003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FEF3287-B6D3-A384-8B95-D12492E6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1"/>
          <a:stretch/>
        </p:blipFill>
        <p:spPr>
          <a:xfrm>
            <a:off x="504" y="284"/>
            <a:ext cx="12190992" cy="4646532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63C15FE-9934-2F66-C8B4-04171242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B6F913-8EE1-1F0C-3EBD-235218DF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33272"/>
            <a:ext cx="11955164" cy="592697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Jesus Gives a Serious Command – “Beware and be on your guard against”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Continuous vigilance is essential (1 Tim. 6:9-10; Heb. 13:5)</a:t>
            </a:r>
          </a:p>
          <a:p>
            <a:pPr>
              <a:lnSpc>
                <a:spcPct val="95000"/>
              </a:lnSpc>
            </a:pPr>
            <a:r>
              <a:rPr lang="en-US" dirty="0"/>
              <a:t>Jesus Gives a Sweeping Warning – “All kinds of covetousness”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One trouble with riches is that they never satisfy (</a:t>
            </a:r>
            <a:r>
              <a:rPr lang="en-US" dirty="0" err="1"/>
              <a:t>Ecc</a:t>
            </a:r>
            <a:r>
              <a:rPr lang="en-US" dirty="0"/>
              <a:t>. 5:10)</a:t>
            </a:r>
          </a:p>
          <a:p>
            <a:pPr>
              <a:lnSpc>
                <a:spcPct val="95000"/>
              </a:lnSpc>
            </a:pPr>
            <a:r>
              <a:rPr lang="en-US" dirty="0"/>
              <a:t>Jesus Gives a Sobering Reality – “Life is not defined by things or possessions”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Your worth is not determined by your wealth (cf. Matt. 16:26)</a:t>
            </a:r>
          </a:p>
          <a:p>
            <a:pPr>
              <a:lnSpc>
                <a:spcPct val="95000"/>
              </a:lnSpc>
            </a:pPr>
            <a:r>
              <a:rPr lang="en-US" dirty="0"/>
              <a:t>Jesus issues this warning because riches can: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Quietly become your god (Col. 3:5)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Destroy your relationship with the true God (1 Tim. 6:6-10, 17; Luke 12:21)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B6F913-8EE1-1F0C-3EBD-235218D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Riches Can Inflate the Ego (12:16-17) – Make life about ME!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Count the pronouns of the self-consulting, self-planning, self-satisfying man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He consulted himself but not God (Jas. 4:13-15; Psa. 24:1; Prov. 3:5-6; Judg. 21:25)</a:t>
            </a:r>
          </a:p>
          <a:p>
            <a:pPr>
              <a:lnSpc>
                <a:spcPct val="95000"/>
              </a:lnSpc>
            </a:pPr>
            <a:r>
              <a:rPr lang="en-US" dirty="0"/>
              <a:t>Riches Can Blind the Perspective (12:18-20) – Make life about NOW!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He secured his earthly future without securing his eternal soul (Jas. 4:14; Heb. 9:27; </a:t>
            </a:r>
            <a:r>
              <a:rPr lang="en-US" dirty="0" err="1"/>
              <a:t>Ecc</a:t>
            </a:r>
            <a:r>
              <a:rPr lang="en-US" dirty="0"/>
              <a:t>. 5:13-15; Psa. 10:4; 39:4-6; Col. 3:1-2)</a:t>
            </a:r>
          </a:p>
          <a:p>
            <a:pPr>
              <a:lnSpc>
                <a:spcPct val="95000"/>
              </a:lnSpc>
            </a:pPr>
            <a:r>
              <a:rPr lang="en-US" dirty="0"/>
              <a:t>Riches Can Dull the Soul (12:19-20) – Make life about EASE!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need to use what we have for His purposes (Eph. 4:28; Phil. 1:21; Col. 3:4) </a:t>
            </a:r>
          </a:p>
          <a:p>
            <a:pPr>
              <a:lnSpc>
                <a:spcPct val="95000"/>
              </a:lnSpc>
            </a:pPr>
            <a:r>
              <a:rPr lang="en-US" dirty="0"/>
              <a:t>Riches promise control, comfort and certainty – but deliver NONE of them (Mark 4:19)</a:t>
            </a:r>
          </a:p>
        </p:txBody>
      </p:sp>
    </p:spTree>
    <p:extLst>
      <p:ext uri="{BB962C8B-B14F-4D97-AF65-F5344CB8AC3E}">
        <p14:creationId xmlns:p14="http://schemas.microsoft.com/office/powerpoint/2010/main" val="2240837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B6F913-8EE1-1F0C-3EBD-235218D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Being rich toward God means life is about: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HIM (God-centered living) (Matt. 6:33)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HEAVEN (Eternity-centered living) (2 Cor. 4:18)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HIS PURPOSE (Kingdom-centered living) (1 Tim. 6:17-19)</a:t>
            </a:r>
          </a:p>
        </p:txBody>
      </p:sp>
    </p:spTree>
    <p:extLst>
      <p:ext uri="{BB962C8B-B14F-4D97-AF65-F5344CB8AC3E}">
        <p14:creationId xmlns:p14="http://schemas.microsoft.com/office/powerpoint/2010/main" val="1113387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3427"/>
            <a:ext cx="11955164" cy="57845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Galatians 3:27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Richly serve the Lord in His kingdom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389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cp:lastPrinted>2025-04-13T18:24:42Z</cp:lastPrinted>
  <dcterms:created xsi:type="dcterms:W3CDTF">2024-12-31T23:52:29Z</dcterms:created>
  <dcterms:modified xsi:type="dcterms:W3CDTF">2026-02-15T13:40:58Z</dcterms:modified>
</cp:coreProperties>
</file>