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water spouting out of a metal pipe&#10;&#10;Description automatically generated">
            <a:extLst>
              <a:ext uri="{FF2B5EF4-FFF2-40B4-BE49-F238E27FC236}">
                <a16:creationId xmlns:a16="http://schemas.microsoft.com/office/drawing/2014/main" id="{9958166B-2FB4-822C-2C7C-638F82F0E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AAEEBE5A-A7A1-B6CB-2751-588371F0C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78011"/>
            <a:ext cx="11849147" cy="5679987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FF71F52B-B6CF-C02F-CD46-90CF3A180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78011"/>
            <a:ext cx="11849147" cy="5679987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69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liquid into a pipe&#10;&#10;Description automatically generated">
            <a:extLst>
              <a:ext uri="{FF2B5EF4-FFF2-40B4-BE49-F238E27FC236}">
                <a16:creationId xmlns:a16="http://schemas.microsoft.com/office/drawing/2014/main" id="{93680917-9428-1EA5-36C5-B4F896B20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78011"/>
            <a:ext cx="11849147" cy="5679987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58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44016C97-7DED-5CC4-ABE3-7BCC32972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86249"/>
            <a:ext cx="11849147" cy="567174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64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2" r:id="rId3"/>
    <p:sldLayoutId id="2147483683" r:id="rId4"/>
    <p:sldLayoutId id="214748368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4772F056-B5A8-E143-DB2E-08ACC9A39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8"/>
          <a:stretch/>
        </p:blipFill>
        <p:spPr>
          <a:xfrm>
            <a:off x="504" y="284"/>
            <a:ext cx="12190992" cy="4463652"/>
          </a:xfrm>
          <a:prstGeom prst="rect">
            <a:avLst/>
          </a:prstGeom>
        </p:spPr>
      </p:pic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1DD3ACC-314E-F57F-7506-BA223C8DD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6E05D-EB96-77FB-C5FA-54C8E4F47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Jesus Is Coming Again</a:t>
            </a:r>
          </a:p>
          <a:p>
            <a:pPr lvl="1"/>
            <a:r>
              <a:rPr lang="en-US" dirty="0"/>
              <a:t>The event is certain and expected (12:36)</a:t>
            </a:r>
          </a:p>
          <a:p>
            <a:pPr lvl="1"/>
            <a:r>
              <a:rPr lang="en-US" dirty="0"/>
              <a:t>The time is unknown and will be unexpected (12:38-40) </a:t>
            </a:r>
          </a:p>
          <a:p>
            <a:r>
              <a:rPr lang="en-US" dirty="0"/>
              <a:t>Jesus Is Expecting to Find</a:t>
            </a:r>
          </a:p>
          <a:p>
            <a:pPr lvl="1"/>
            <a:r>
              <a:rPr lang="en-US" dirty="0"/>
              <a:t>Some will be ready (12:35-36)</a:t>
            </a:r>
          </a:p>
          <a:p>
            <a:pPr lvl="1"/>
            <a:r>
              <a:rPr lang="en-US" dirty="0"/>
              <a:t>Some will not be ready (12:39)</a:t>
            </a:r>
          </a:p>
          <a:p>
            <a:r>
              <a:rPr lang="en-US" dirty="0"/>
              <a:t>Jesus Is Looking to Bless</a:t>
            </a:r>
          </a:p>
          <a:p>
            <a:pPr lvl="1"/>
            <a:r>
              <a:rPr lang="en-US" dirty="0"/>
              <a:t>Those whom He finds watching and alert (12:37)</a:t>
            </a:r>
          </a:p>
          <a:p>
            <a:pPr lvl="2"/>
            <a:r>
              <a:rPr lang="en-US" dirty="0"/>
              <a:t>Dressed and ready to go (12:35a; cf. Ex. 12:11; 1 Pet. 1:13-15)</a:t>
            </a:r>
          </a:p>
          <a:p>
            <a:pPr lvl="2"/>
            <a:r>
              <a:rPr lang="en-US" dirty="0"/>
              <a:t>Watching out for darkness, temptations and spiritual dangers (12:35b; 1 Pet. 5:8; 1 Thess. 5:6-10)</a:t>
            </a:r>
          </a:p>
          <a:p>
            <a:pPr lvl="2"/>
            <a:r>
              <a:rPr lang="en-US" dirty="0"/>
              <a:t>Looking for His arrival, as if standing at the door with anticipation (12:36, 38; Phil. 3:20; 2 Pet. 3:12)</a:t>
            </a:r>
          </a:p>
          <a:p>
            <a:pPr lvl="1"/>
            <a:r>
              <a:rPr lang="en-US" dirty="0"/>
              <a:t>Those whom He finds doing and serving (12:43)</a:t>
            </a:r>
          </a:p>
          <a:p>
            <a:pPr lvl="2"/>
            <a:r>
              <a:rPr lang="en-US" dirty="0"/>
              <a:t>Entrusted with and wisely managing abilities, opportunities and material goods (12:42)</a:t>
            </a:r>
          </a:p>
          <a:p>
            <a:pPr lvl="2"/>
            <a:r>
              <a:rPr lang="en-US" dirty="0"/>
              <a:t>“Doing” (12:43) is present tense, denoting continual activity (Rev. 2:10; 1 Cor. 15:58)</a:t>
            </a:r>
          </a:p>
          <a:p>
            <a:pPr lvl="2"/>
            <a:r>
              <a:rPr lang="en-US" dirty="0"/>
              <a:t>Doing involves serving others which involves looking beyond self (Matt. 20:28)</a:t>
            </a:r>
          </a:p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CA1A799-6737-D2DB-D83C-6B1A5A339CD4}"/>
              </a:ext>
            </a:extLst>
          </p:cNvPr>
          <p:cNvSpPr/>
          <p:nvPr/>
        </p:nvSpPr>
        <p:spPr>
          <a:xfrm>
            <a:off x="781050" y="4231341"/>
            <a:ext cx="294714" cy="995082"/>
          </a:xfrm>
          <a:custGeom>
            <a:avLst/>
            <a:gdLst>
              <a:gd name="connsiteX0" fmla="*/ 324031 w 431607"/>
              <a:gd name="connsiteY0" fmla="*/ 0 h 995082"/>
              <a:gd name="connsiteX1" fmla="*/ 1301 w 431607"/>
              <a:gd name="connsiteY1" fmla="*/ 304800 h 995082"/>
              <a:gd name="connsiteX2" fmla="*/ 431607 w 431607"/>
              <a:gd name="connsiteY2" fmla="*/ 995082 h 995082"/>
              <a:gd name="connsiteX3" fmla="*/ 431607 w 431607"/>
              <a:gd name="connsiteY3" fmla="*/ 995082 h 99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607" h="995082">
                <a:moveTo>
                  <a:pt x="324031" y="0"/>
                </a:moveTo>
                <a:cubicBezTo>
                  <a:pt x="153701" y="69476"/>
                  <a:pt x="-16628" y="138953"/>
                  <a:pt x="1301" y="304800"/>
                </a:cubicBezTo>
                <a:cubicBezTo>
                  <a:pt x="19230" y="470647"/>
                  <a:pt x="431607" y="995082"/>
                  <a:pt x="431607" y="995082"/>
                </a:cubicBezTo>
                <a:lnTo>
                  <a:pt x="431607" y="995082"/>
                </a:lnTo>
              </a:path>
            </a:pathLst>
          </a:custGeom>
          <a:noFill/>
          <a:ln w="57150">
            <a:solidFill>
              <a:schemeClr val="bg1"/>
            </a:solidFill>
            <a:tailEnd type="stealth" w="lg" len="lg"/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6E05D-EB96-77FB-C5FA-54C8E4F47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78011"/>
            <a:ext cx="11955164" cy="5679987"/>
          </a:xfrm>
        </p:spPr>
        <p:txBody>
          <a:bodyPr>
            <a:normAutofit/>
          </a:bodyPr>
          <a:lstStyle/>
          <a:p>
            <a:r>
              <a:rPr lang="en-US" sz="2700" dirty="0"/>
              <a:t>Because Jesus is coming (12:35-48; John 14:1-3; Acts 1:9-11)</a:t>
            </a:r>
          </a:p>
          <a:p>
            <a:r>
              <a:rPr lang="en-US" sz="2700" dirty="0"/>
              <a:t>Because the joy of shared fellowship with Him is stunning (12:37; 1 Thess. 4:17)</a:t>
            </a:r>
          </a:p>
          <a:p>
            <a:r>
              <a:rPr lang="en-US" sz="2700" dirty="0"/>
              <a:t>Because life is uncertain (12:39; Jas. 4:14; Heb. 9:27; Psa. 39:4-6)</a:t>
            </a:r>
          </a:p>
          <a:p>
            <a:r>
              <a:rPr lang="en-US" sz="2700" dirty="0"/>
              <a:t>Because temptations are real and powerful (12:45; Mark 14:38; Jas. 1:14-16)</a:t>
            </a:r>
          </a:p>
          <a:p>
            <a:r>
              <a:rPr lang="en-US" sz="2700" dirty="0"/>
              <a:t>Because our purpose is to bring glory to God (12:42; Isa. 43:7; 1 Cor. 10:31)</a:t>
            </a:r>
          </a:p>
          <a:p>
            <a:r>
              <a:rPr lang="en-US" sz="2700" dirty="0"/>
              <a:t>Because those who watch and serve will be rewarded (12:42, 44; Matt. 25:1-46)</a:t>
            </a:r>
          </a:p>
          <a:p>
            <a:r>
              <a:rPr lang="en-US" sz="2700" dirty="0"/>
              <a:t>Because those who do not will be punished (12:45-48; Matt. 25:46; Rom. 2:5-9)</a:t>
            </a:r>
          </a:p>
          <a:p>
            <a:pPr lvl="1"/>
            <a:r>
              <a:rPr lang="en-US" sz="2500" dirty="0"/>
              <a:t>Those who presumptuously do evil (12:45-46; Psa. 19:13; 2 Pet. 3:1-9)</a:t>
            </a:r>
          </a:p>
          <a:p>
            <a:pPr lvl="1"/>
            <a:r>
              <a:rPr lang="en-US" sz="2500" dirty="0"/>
              <a:t>Those who know His will but do not do it (12:47; Jas. 4:17; Lev. 5:17)</a:t>
            </a:r>
          </a:p>
          <a:p>
            <a:pPr lvl="1"/>
            <a:r>
              <a:rPr lang="en-US" sz="2500" dirty="0"/>
              <a:t>Those who neglect to know His will and do not do it (12:48; 2 Thess. 1:8-9)</a:t>
            </a:r>
          </a:p>
        </p:txBody>
      </p:sp>
    </p:spTree>
    <p:extLst>
      <p:ext uri="{BB962C8B-B14F-4D97-AF65-F5344CB8AC3E}">
        <p14:creationId xmlns:p14="http://schemas.microsoft.com/office/powerpoint/2010/main" val="713593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6E05D-EB96-77FB-C5FA-54C8E4F47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78011"/>
            <a:ext cx="11955164" cy="5679987"/>
          </a:xfrm>
        </p:spPr>
        <p:txBody>
          <a:bodyPr>
            <a:normAutofit/>
          </a:bodyPr>
          <a:lstStyle/>
          <a:p>
            <a:r>
              <a:rPr lang="en-US" dirty="0"/>
              <a:t>Will Jesus find me…evangelizing lost souls (2 Tim. 2:2)?</a:t>
            </a:r>
          </a:p>
          <a:p>
            <a:r>
              <a:rPr lang="en-US" dirty="0"/>
              <a:t>Will Jesus find me…edifying my brethren (1 Thess. 5:14)?</a:t>
            </a:r>
          </a:p>
          <a:p>
            <a:r>
              <a:rPr lang="en-US" dirty="0"/>
              <a:t>Will Jesus find me…doing good to others (Gal. 6:10)?</a:t>
            </a:r>
          </a:p>
          <a:p>
            <a:r>
              <a:rPr lang="en-US" dirty="0"/>
              <a:t>Will Jesus find me…worshiping Him diligently (Heb. 10:24-25)?</a:t>
            </a:r>
          </a:p>
          <a:p>
            <a:r>
              <a:rPr lang="en-US" dirty="0"/>
              <a:t>Will Jesus find me…teaching the Bible (Heb. 5:12-14)?</a:t>
            </a:r>
          </a:p>
          <a:p>
            <a:r>
              <a:rPr lang="en-US" dirty="0"/>
              <a:t>Will Jesus find me…defending Him and His truth (1 Cor. 16:13)?</a:t>
            </a:r>
          </a:p>
          <a:p>
            <a:r>
              <a:rPr lang="en-US" dirty="0"/>
              <a:t>Will Jesus find me…managing my home faithfully (</a:t>
            </a:r>
            <a:r>
              <a:rPr lang="en-US" sz="2700" dirty="0"/>
              <a:t>1 Tim. 3:4-5; Eph. 5:22-6:4</a:t>
            </a:r>
            <a:r>
              <a:rPr lang="en-US" dirty="0"/>
              <a:t>)?</a:t>
            </a:r>
          </a:p>
          <a:p>
            <a:r>
              <a:rPr lang="en-US" dirty="0"/>
              <a:t>Will Jesus find me…using my time wisely for Him (Eph. 5:15-16)?</a:t>
            </a:r>
          </a:p>
        </p:txBody>
      </p:sp>
    </p:spTree>
    <p:extLst>
      <p:ext uri="{BB962C8B-B14F-4D97-AF65-F5344CB8AC3E}">
        <p14:creationId xmlns:p14="http://schemas.microsoft.com/office/powerpoint/2010/main" val="1013966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73427"/>
            <a:ext cx="11955164" cy="57845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that Jesus is the Son of God – Hebrews 11:6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and turn toward God – 2 Peter 3:9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immersed into Christ – Romans 6:3</a:t>
            </a:r>
          </a:p>
          <a:p>
            <a:pPr marL="854075" lvl="1" indent="-347663">
              <a:lnSpc>
                <a:spcPct val="100000"/>
              </a:lnSpc>
            </a:pPr>
            <a:r>
              <a:rPr lang="en-US" sz="3200" dirty="0"/>
              <a:t>God will forgive all of your sins – Acts 2:38</a:t>
            </a:r>
          </a:p>
          <a:p>
            <a:pPr marL="854075" lvl="1" indent="-347663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marL="854075" lvl="1" indent="-347663">
              <a:lnSpc>
                <a:spcPct val="100000"/>
              </a:lnSpc>
            </a:pPr>
            <a:r>
              <a:rPr lang="en-US" sz="3200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Keep faithfully “doing” until He comes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568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26</cp:revision>
  <cp:lastPrinted>2025-04-13T18:24:42Z</cp:lastPrinted>
  <dcterms:created xsi:type="dcterms:W3CDTF">2024-12-31T23:52:29Z</dcterms:created>
  <dcterms:modified xsi:type="dcterms:W3CDTF">2026-02-15T21:15:47Z</dcterms:modified>
</cp:coreProperties>
</file>