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6"/>
  </p:notesMasterIdLst>
  <p:sldIdLst>
    <p:sldId id="2345" r:id="rId2"/>
    <p:sldId id="2346" r:id="rId3"/>
    <p:sldId id="2350" r:id="rId4"/>
    <p:sldId id="2351" r:id="rId5"/>
    <p:sldId id="2352" r:id="rId6"/>
    <p:sldId id="2353" r:id="rId7"/>
    <p:sldId id="2354" r:id="rId8"/>
    <p:sldId id="2355" r:id="rId9"/>
    <p:sldId id="2359" r:id="rId10"/>
    <p:sldId id="2360" r:id="rId11"/>
    <p:sldId id="2361" r:id="rId12"/>
    <p:sldId id="2362" r:id="rId13"/>
    <p:sldId id="2363" r:id="rId14"/>
    <p:sldId id="2364" r:id="rId15"/>
    <p:sldId id="2371" r:id="rId16"/>
    <p:sldId id="2372" r:id="rId17"/>
    <p:sldId id="2349" r:id="rId18"/>
    <p:sldId id="2383" r:id="rId19"/>
    <p:sldId id="2373" r:id="rId20"/>
    <p:sldId id="2374" r:id="rId21"/>
    <p:sldId id="2375" r:id="rId22"/>
    <p:sldId id="2380" r:id="rId23"/>
    <p:sldId id="2382" r:id="rId24"/>
    <p:sldId id="2381" r:id="rId25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84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59" tIns="94159" rIns="94159" bIns="9415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</p:spPr>
        <p:txBody>
          <a:bodyPr spcFirstLastPara="1" wrap="square" lIns="94159" tIns="94159" rIns="94159" bIns="941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7DB210B-3D05-7AE9-1C7B-306DDE33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6FCF2BC-FC8C-F71F-99E3-1550DB1305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C3CFBB5-B6F1-61AC-F187-0B382F100C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7944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9F4BE43-F6E2-857D-7E3C-6EC0B2659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2B2F1DE-1A5E-5047-C6C1-B4578FC6F9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54DCEA9-9B85-5122-B7B9-FBDB05FFD5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1708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D9BA469-27AB-E1CA-E0FC-967881623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7A314DB-AC60-A00B-B7A8-677281B88E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2B28408-784F-7B9F-FC35-780A2E8660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6263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6D6CE2F-E09B-291D-9D12-FE8AFD950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7DFF321-894B-31F0-001A-27A7B4947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0F62435-5E54-3143-F320-3C580C58E5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18946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BF20D8B-701F-CCEF-23D6-B75B0626C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F32E6D0-9004-764B-6D88-1E755A8B1C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F3DFBEF-9D82-7F3E-4510-CB4DB0AB2A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60667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02D8D29-1038-7E93-0DF7-3F53753D1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8B11F9A-C577-B1F8-F7AF-F09F42447A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5C0E81A-B871-AB32-8D26-9B8E1ED17C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3243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B081769-F9FE-D9EB-2BE7-E61E67487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1AAA7D2-FF27-4366-6A05-2DE7A625BC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A644F55-18A6-54C4-0694-0DFB6B827C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12923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7A524F2-3765-8F5E-19CC-DB80909D1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AB634A1-698D-1935-58CE-F606913FFF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CA3499D-45AE-8C92-87D3-6FBEA6902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61951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2D02DC0-A23C-C89E-3AC9-4515CF466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F708591-DB48-76F8-9C1D-865AEC7434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FF8831B-BEA6-BE14-EAEB-B3614057CD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0931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E985D23-8370-4788-E8D7-7ADBD1D96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BF94938-B47A-2DBF-EF7E-D67114C642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7604524-7226-143C-992D-7DB93680BD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730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DF7080B-EB27-6925-E77A-AA4EE3E3F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0561CA5-D025-CDEC-BA27-8518154DA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1CFE062-38E4-2B42-84BC-DB887BCA1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033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630967-DCB8-5437-7D59-9B7BE916B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8183794-07E4-6B05-7654-447291E9A8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F40A739-A8CF-0013-14E8-B2C035C053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23298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BF1B876-2793-89D9-C0C2-DD001BFC4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D0FEEE5-CA95-727A-F472-E698B554B2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DE6D687-F789-7011-2552-58438BFACD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68476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29529C4-E440-44AA-4DCF-DBB86AAFC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0A5C956-D4FD-3A0B-BCD5-77D3248D87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E70D1D6-5183-AEF1-E89D-A50A033846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8142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0FB626F-C1CA-D337-6614-D98571365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126363B-DE1E-263E-C3FF-5A94371DAC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95E95E2-40BF-3794-C2CC-F669477AB2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39810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22BE79-C2BF-E5EC-6407-B93EC3273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F0616F8-9DC4-83CB-A2C9-50410130B5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B29A637-6DF8-45C6-786A-4F57C92371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574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CBC274D-69A0-D3DE-EB9D-6ADF98F96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B3860D4-E75C-6C93-B922-34D0FC5505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9F74EE2-F9FF-545C-C4F4-FC7FA6DB84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20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E2C6572-E2E5-7A40-47EC-62CB7F732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51C0493-5960-28DB-BB10-A2F4C58B2F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87ADD41-57D3-8E3B-FE35-48368A07AD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995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553B144-1A71-C116-B86A-D1B65AD9D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EB2B20C-D47A-A062-ADB2-ECE2FAE23B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D10488D-BAA3-9CD1-1702-585D7E333F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2766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BE2A3B1-D7F8-547F-AC2B-AD7B4993F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CDDAFC8-7907-8B4D-55AB-71C1E9CB4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CEA6203-F532-1374-9CBB-12BE64FD4C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39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E09A156-F1F5-1185-1A18-9F48D41E0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95057A4-432A-41A1-E38D-070E4F013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71D233F-E32C-BA74-927D-F6166BE25E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0479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FCAFED3-2163-64FF-231E-A44C0E400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F8674D2-8028-075E-9A0A-2252DD883E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05020E1-8CDF-2C35-DD76-3F2EEDBAEE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8975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7FD7CC1-A595-543C-BBE8-E2BC67866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AB19DB5-6F5E-1C96-0FE1-6A5D443271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CE8DF49-D532-453F-6E9C-E6F575D4E3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6170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Biblical Interpretation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One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February-April -2026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36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55203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E549EF7-958A-5CD0-13FF-166DBD63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28FE834-8B5F-A25F-3E05-08FE99FD7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3C1398-C544-C6B9-35F2-F4ED2A1DB50C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34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2943C10-853B-B937-AE93-9AABA33F9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358201F-4008-CD60-4363-B73B2C6FB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54309-4BD8-01B9-5072-B011572FE4BD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7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81E5496-5111-5523-AA65-25B003038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42CDCA6-0159-F579-3C12-F99F1B535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2DADB2-514F-F2AA-1B75-480F085AACAD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59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7E9DF51-A4BB-E6C0-687F-C38143738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19F6FDE-E448-239A-126B-9A5AF22A0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AACEDD-1446-8516-7D81-55AC2C8B512E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386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5C7861C-B0C5-559E-23E2-9F991505D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F3F42F5-49B4-2ACE-318F-859499A3C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A29327-EDD9-F98E-E738-CD06A0F27444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WHERE is it said, in which testament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746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C51CDBC-1F00-7167-07C7-FB031E429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0E02182-7440-6864-27D4-E3B25F23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4BCDFC-2CB4-3482-B40E-79F33FD43D75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WHERE is it said, in which testament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WHY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482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12CF52E-BF1E-DF2B-AA79-B4BBF9A6F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165834D-6B49-B3EB-20C6-2DEAAA84E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D06A75-C0E0-CDAA-9561-A1BBF8DAEE5B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state: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is talking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WHERE is it said, in which testament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WHY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HOW is it said—parables, literally, historical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38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13EE068-F2DC-409F-65FF-52B37D3D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D2144B6-40B7-A1AE-C7D4-A780697FB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90FAB-B029-6994-6DF8-909F7AF980A4}"/>
              </a:ext>
            </a:extLst>
          </p:cNvPr>
          <p:cNvSpPr txBox="1"/>
          <p:nvPr/>
        </p:nvSpPr>
        <p:spPr>
          <a:xfrm>
            <a:off x="411998" y="1454871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>
                <a:solidFill>
                  <a:srgbClr val="FFFF00"/>
                </a:solidFill>
              </a:rPr>
              <a:t> 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322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A6FEF74-66C5-28BB-9EFC-DD168079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01D6775-437E-6C3D-7D8B-78F24C93C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EE2D2B-6BA2-E166-9FF3-12DDF9B30018}"/>
              </a:ext>
            </a:extLst>
          </p:cNvPr>
          <p:cNvSpPr txBox="1"/>
          <p:nvPr/>
        </p:nvSpPr>
        <p:spPr>
          <a:xfrm>
            <a:off x="411998" y="1454871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5649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9559806-748C-379F-5845-CA2A9BE0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3E15912-129B-5508-045D-3F748E0EF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50DDA8-E626-E52B-ABBF-98087D14C59C}"/>
              </a:ext>
            </a:extLst>
          </p:cNvPr>
          <p:cNvSpPr txBox="1"/>
          <p:nvPr/>
        </p:nvSpPr>
        <p:spPr>
          <a:xfrm>
            <a:off x="411998" y="1454871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45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D1CF90E-64A5-08CD-BD8B-E83D9AC2D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E77D43D-2464-B5D6-E294-E33E26054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1B7FE4-BA88-7BF4-68E7-502900805272}"/>
              </a:ext>
            </a:extLst>
          </p:cNvPr>
          <p:cNvSpPr txBox="1"/>
          <p:nvPr/>
        </p:nvSpPr>
        <p:spPr>
          <a:xfrm>
            <a:off x="411998" y="1467571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</p:txBody>
      </p:sp>
    </p:spTree>
    <p:extLst>
      <p:ext uri="{BB962C8B-B14F-4D97-AF65-F5344CB8AC3E}">
        <p14:creationId xmlns:p14="http://schemas.microsoft.com/office/powerpoint/2010/main" val="150724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E6ABB74-26AE-7797-33C9-A7024E07D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854D960-A533-1E9A-1AC3-7A0ECE8A4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B18607-28FF-1DF1-C34B-224CA59DDBE4}"/>
              </a:ext>
            </a:extLst>
          </p:cNvPr>
          <p:cNvSpPr txBox="1"/>
          <p:nvPr/>
        </p:nvSpPr>
        <p:spPr>
          <a:xfrm>
            <a:off x="411998" y="1454871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0143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ACC630D-56E5-FD97-4585-353CA7DA4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8FE5128-7E40-C716-7741-F0BF784C2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0BE27D-2EEF-C8BE-079F-87FEC713F21F}"/>
              </a:ext>
            </a:extLst>
          </p:cNvPr>
          <p:cNvSpPr txBox="1"/>
          <p:nvPr/>
        </p:nvSpPr>
        <p:spPr>
          <a:xfrm>
            <a:off x="411998" y="1454871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193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6F4C3EF-902C-982A-83DA-542E2AE63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BD9CC1C-FF8B-FA4D-2A57-465CAFB4A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15A6CD-92FA-F337-E978-A28E4507BBB8}"/>
              </a:ext>
            </a:extLst>
          </p:cNvPr>
          <p:cNvSpPr txBox="1"/>
          <p:nvPr/>
        </p:nvSpPr>
        <p:spPr>
          <a:xfrm>
            <a:off x="411998" y="1454871"/>
            <a:ext cx="1147520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88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026EE86-32E2-CB2F-27E6-3BAB3A62E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FF742A0-0276-D7A1-9095-A27EA46A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F7AC3A-1F4E-74D2-6190-B81D66612A17}"/>
              </a:ext>
            </a:extLst>
          </p:cNvPr>
          <p:cNvSpPr txBox="1"/>
          <p:nvPr/>
        </p:nvSpPr>
        <p:spPr>
          <a:xfrm>
            <a:off x="411998" y="1454871"/>
            <a:ext cx="11475202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0152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ED6C6F7-2EF4-7E95-29C8-5DE4A9C7F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3B6EC87-B912-F8E7-EA1B-94519839D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18601A-1130-BF07-FCD1-DE70772CD2EE}"/>
              </a:ext>
            </a:extLst>
          </p:cNvPr>
          <p:cNvSpPr txBox="1"/>
          <p:nvPr/>
        </p:nvSpPr>
        <p:spPr>
          <a:xfrm>
            <a:off x="411998" y="1454871"/>
            <a:ext cx="1147520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your brain!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632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06EB52B-6ACC-EE50-78F7-856B37A14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3CCA285-68C5-967C-92E3-75F06F4EC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95EF0E-6A2A-E09C-F3F6-872CADA63750}"/>
              </a:ext>
            </a:extLst>
          </p:cNvPr>
          <p:cNvSpPr txBox="1"/>
          <p:nvPr/>
        </p:nvSpPr>
        <p:spPr>
          <a:xfrm>
            <a:off x="411998" y="1467571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</p:txBody>
      </p:sp>
    </p:spTree>
    <p:extLst>
      <p:ext uri="{BB962C8B-B14F-4D97-AF65-F5344CB8AC3E}">
        <p14:creationId xmlns:p14="http://schemas.microsoft.com/office/powerpoint/2010/main" val="364832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F7C7A6F-F6AF-FC80-2404-6D6F1D6A6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CC743DBB-7F62-9E33-5043-96A075889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1941E5-7C8A-66BB-9154-A6CA866C8B84}"/>
              </a:ext>
            </a:extLst>
          </p:cNvPr>
          <p:cNvSpPr txBox="1"/>
          <p:nvPr/>
        </p:nvSpPr>
        <p:spPr>
          <a:xfrm>
            <a:off x="411998" y="1467571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inspired—Every book, chapter, sentence, verse, word</a:t>
            </a:r>
          </a:p>
        </p:txBody>
      </p:sp>
    </p:spTree>
    <p:extLst>
      <p:ext uri="{BB962C8B-B14F-4D97-AF65-F5344CB8AC3E}">
        <p14:creationId xmlns:p14="http://schemas.microsoft.com/office/powerpoint/2010/main" val="238020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F6FB825-3C8F-04E2-1B85-36903A02F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DA37BAD-534D-9B4D-02E8-B409748EB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00DCB-FE11-EDBD-4916-D9A76707A112}"/>
              </a:ext>
            </a:extLst>
          </p:cNvPr>
          <p:cNvSpPr txBox="1"/>
          <p:nvPr/>
        </p:nvSpPr>
        <p:spPr>
          <a:xfrm>
            <a:off x="411998" y="1467571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inspired—Every book, chapter, sentence, verse, word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understandable </a:t>
            </a:r>
          </a:p>
        </p:txBody>
      </p:sp>
    </p:spTree>
    <p:extLst>
      <p:ext uri="{BB962C8B-B14F-4D97-AF65-F5344CB8AC3E}">
        <p14:creationId xmlns:p14="http://schemas.microsoft.com/office/powerpoint/2010/main" val="623513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AE72E88-3B8D-FF30-51A1-3462824CE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9522F8A-326C-4B2F-E81D-C50711274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805CBC-71F2-DCB9-886B-61D92767DAAA}"/>
              </a:ext>
            </a:extLst>
          </p:cNvPr>
          <p:cNvSpPr txBox="1"/>
          <p:nvPr/>
        </p:nvSpPr>
        <p:spPr>
          <a:xfrm>
            <a:off x="411998" y="1467571"/>
            <a:ext cx="1147520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inspired—Every book, chapter, sentence, verse, word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understandable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Biblical understanding is the goal; not just reading words</a:t>
            </a:r>
          </a:p>
        </p:txBody>
      </p:sp>
    </p:spTree>
    <p:extLst>
      <p:ext uri="{BB962C8B-B14F-4D97-AF65-F5344CB8AC3E}">
        <p14:creationId xmlns:p14="http://schemas.microsoft.com/office/powerpoint/2010/main" val="2011319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1B85B8F-A4AA-DAA0-08B1-D3D905313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852F7E9-44F0-CEC7-3D49-F77BF92D6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779A86-9DC1-DDF1-8B32-BF8070143923}"/>
              </a:ext>
            </a:extLst>
          </p:cNvPr>
          <p:cNvSpPr txBox="1"/>
          <p:nvPr/>
        </p:nvSpPr>
        <p:spPr>
          <a:xfrm>
            <a:off x="411998" y="1467571"/>
            <a:ext cx="11475202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inspired—Every book, chapter, sentence, verse, word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understandable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Biblical understanding is the goal; not just reading words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eternal, and what it actually teaches controls mankind</a:t>
            </a:r>
          </a:p>
        </p:txBody>
      </p:sp>
    </p:spTree>
    <p:extLst>
      <p:ext uri="{BB962C8B-B14F-4D97-AF65-F5344CB8AC3E}">
        <p14:creationId xmlns:p14="http://schemas.microsoft.com/office/powerpoint/2010/main" val="291952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8BBF6B2-A334-272B-0F84-5D7402AB0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4A32E21-B7BA-1432-7556-5E014F377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- Fundamentals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3B17A6-EB76-8A7E-8EE3-1AA8EF1C0D41}"/>
              </a:ext>
            </a:extLst>
          </p:cNvPr>
          <p:cNvSpPr txBox="1"/>
          <p:nvPr/>
        </p:nvSpPr>
        <p:spPr>
          <a:xfrm>
            <a:off x="411998" y="1467571"/>
            <a:ext cx="11475202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Scope of the study begins with a positive attitude toward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 revelation from God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inspired—Every book, chapter, sentence, verse, word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understandable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Biblical understanding is the goal; not just reading words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eternal, and what it actually teaches controls mankind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Read all God says, He cannot contradict, before you end study</a:t>
            </a:r>
          </a:p>
        </p:txBody>
      </p:sp>
    </p:spTree>
    <p:extLst>
      <p:ext uri="{BB962C8B-B14F-4D97-AF65-F5344CB8AC3E}">
        <p14:creationId xmlns:p14="http://schemas.microsoft.com/office/powerpoint/2010/main" val="415136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9889A78-064A-7681-A7E3-7D5D745D2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8AD8EAC-82D0-0411-7C55-900C274DC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Introduction–Seven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280688-40DC-A524-A2EC-F7004A2D62F8}"/>
              </a:ext>
            </a:extLst>
          </p:cNvPr>
          <p:cNvSpPr txBox="1"/>
          <p:nvPr/>
        </p:nvSpPr>
        <p:spPr>
          <a:xfrm>
            <a:off x="411998" y="1467571"/>
            <a:ext cx="114752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07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911</Words>
  <Application>Microsoft Office PowerPoint</Application>
  <PresentationFormat>Widescreen</PresentationFormat>
  <Paragraphs>163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Cambria</vt:lpstr>
      <vt:lpstr>Office Theme</vt:lpstr>
      <vt:lpstr>Biblical Interpretation  Lesson One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3</cp:revision>
  <cp:lastPrinted>2025-06-01T11:51:02Z</cp:lastPrinted>
  <dcterms:modified xsi:type="dcterms:W3CDTF">2026-02-16T02:29:30Z</dcterms:modified>
</cp:coreProperties>
</file>