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345" r:id="rId2"/>
    <p:sldId id="2346" r:id="rId3"/>
    <p:sldId id="2359" r:id="rId4"/>
    <p:sldId id="2384" r:id="rId5"/>
    <p:sldId id="2349" r:id="rId6"/>
    <p:sldId id="2383" r:id="rId7"/>
    <p:sldId id="2373" r:id="rId8"/>
    <p:sldId id="2374" r:id="rId9"/>
    <p:sldId id="2375" r:id="rId10"/>
    <p:sldId id="2380" r:id="rId11"/>
    <p:sldId id="2382" r:id="rId12"/>
    <p:sldId id="2381" r:id="rId13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C0C57"/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B72E71-A8D6-4797-8617-E2B2E87FC103}" v="21" dt="2026-02-22T11:59:09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84"/>
        <p:guide pos="3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59" tIns="94159" rIns="94159" bIns="9415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</p:spPr>
        <p:txBody>
          <a:bodyPr spcFirstLastPara="1" wrap="square" lIns="94159" tIns="94159" rIns="94159" bIns="941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29529C4-E440-44AA-4DCF-DBB86AAFC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0A5C956-D4FD-3A0B-BCD5-77D3248D87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E70D1D6-5183-AEF1-E89D-A50A033846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38142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0FB626F-C1CA-D337-6614-D98571365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126363B-DE1E-263E-C3FF-5A94371DAC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95E95E2-40BF-3794-C2CC-F669477AB2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39810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22BE79-C2BF-E5EC-6407-B93EC3273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F0616F8-9DC4-83CB-A2C9-50410130B5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B29A637-6DF8-45C6-786A-4F57C92371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9574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DF7080B-EB27-6925-E77A-AA4EE3E3F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0561CA5-D025-CDEC-BA27-8518154DAB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1CFE062-38E4-2B42-84BC-DB887BCA13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4033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7FD7CC1-A595-543C-BBE8-E2BC67866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AB19DB5-6F5E-1C96-0FE1-6A5D443271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CE8DF49-D532-453F-6E9C-E6F575D4E3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6170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3560E8F-F651-A6F4-F67C-3E20066E8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D280FC6-8350-7390-EEDE-333625BE52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597E100-0E4C-FC0E-9A4F-B6BBDB340D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6448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7A524F2-3765-8F5E-19CC-DB80909D1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AB634A1-698D-1935-58CE-F606913FFF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CA3499D-45AE-8C92-87D3-6FBEA6902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6195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2D02DC0-A23C-C89E-3AC9-4515CF466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F708591-DB48-76F8-9C1D-865AEC7434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FF8831B-BEA6-BE14-EAEB-B3614057CD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0931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E985D23-8370-4788-E8D7-7ADBD1D96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BF94938-B47A-2DBF-EF7E-D67114C642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7604524-7226-143C-992D-7DB93680BD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730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630967-DCB8-5437-7D59-9B7BE916B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8183794-07E4-6B05-7654-447291E9A8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F40A739-A8CF-0013-14E8-B2C035C053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2329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BF1B876-2793-89D9-C0C2-DD001BFC4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D0FEEE5-CA95-727A-F472-E698B554B23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DE6D687-F789-7011-2552-58438BFACD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6847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Biblical Interpretation</a:t>
            </a:r>
            <a:br>
              <a:rPr lang="en-US" sz="1400" b="1" dirty="0"/>
            </a:br>
            <a:br>
              <a:rPr lang="en-US" sz="1400" b="1" dirty="0"/>
            </a:br>
            <a:r>
              <a:rPr lang="en-US" sz="5400" b="1" dirty="0"/>
              <a:t>Lesson Two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3201225"/>
            <a:ext cx="5068328" cy="3183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Palm Beach Lakes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February-April -2026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36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Dan Jenkins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55203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6F4C3EF-902C-982A-83DA-542E2AE63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BD9CC1C-FF8B-FA4D-2A57-465CAFB4A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15A6CD-92FA-F337-E978-A28E4507BBB8}"/>
              </a:ext>
            </a:extLst>
          </p:cNvPr>
          <p:cNvSpPr txBox="1"/>
          <p:nvPr/>
        </p:nvSpPr>
        <p:spPr>
          <a:xfrm>
            <a:off x="411998" y="1454871"/>
            <a:ext cx="1147520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 </a:t>
            </a:r>
            <a:endParaRPr lang="en-US" sz="2700" b="1" i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commentaries—see difference in what man or God say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588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2026EE86-32E2-CB2F-27E6-3BAB3A62E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FF742A0-0276-D7A1-9095-A27EA46AC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F7AC3A-1F4E-74D2-6190-B81D66612A17}"/>
              </a:ext>
            </a:extLst>
          </p:cNvPr>
          <p:cNvSpPr txBox="1"/>
          <p:nvPr/>
        </p:nvSpPr>
        <p:spPr>
          <a:xfrm>
            <a:off x="411998" y="1454871"/>
            <a:ext cx="11475202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 </a:t>
            </a:r>
            <a:endParaRPr lang="en-US" sz="2700" b="1" i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commentaries—see difference in what man or God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ABC’s of verses in context:  After, before and context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0152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ED6C6F7-2EF4-7E95-29C8-5DE4A9C7F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3B6EC87-B912-F8E7-EA1B-94519839D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18601A-1130-BF07-FCD1-DE70772CD2EE}"/>
              </a:ext>
            </a:extLst>
          </p:cNvPr>
          <p:cNvSpPr txBox="1"/>
          <p:nvPr/>
        </p:nvSpPr>
        <p:spPr>
          <a:xfrm>
            <a:off x="411998" y="1454871"/>
            <a:ext cx="11475202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 </a:t>
            </a:r>
            <a:endParaRPr lang="en-US" sz="2700" b="1" i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commentaries—see difference in what man or God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ABC’s of verses in context:  After, before and context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your brain!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632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D1CF90E-64A5-08CD-BD8B-E83D9AC2D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E77D43D-2464-B5D6-E294-E33E26054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 of Previous Study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1B7FE4-BA88-7BF4-68E7-502900805272}"/>
              </a:ext>
            </a:extLst>
          </p:cNvPr>
          <p:cNvSpPr txBox="1"/>
          <p:nvPr/>
        </p:nvSpPr>
        <p:spPr>
          <a:xfrm>
            <a:off x="411998" y="1467571"/>
            <a:ext cx="1147520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This study design for those who really respect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an inspired revelation (in every word) and is eternally  understandable and uniformly directs the path of God to all. </a:t>
            </a:r>
          </a:p>
        </p:txBody>
      </p:sp>
    </p:spTree>
    <p:extLst>
      <p:ext uri="{BB962C8B-B14F-4D97-AF65-F5344CB8AC3E}">
        <p14:creationId xmlns:p14="http://schemas.microsoft.com/office/powerpoint/2010/main" val="15072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9889A78-064A-7681-A7E3-7D5D745D2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58AD8EAC-82D0-0411-7C55-900C274DC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365378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Interpreting the Bible—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Seven Fundamental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280688-40DC-A524-A2EC-F7004A2D62F8}"/>
              </a:ext>
            </a:extLst>
          </p:cNvPr>
          <p:cNvSpPr txBox="1"/>
          <p:nvPr/>
        </p:nvSpPr>
        <p:spPr>
          <a:xfrm>
            <a:off x="411998" y="2029041"/>
            <a:ext cx="1147520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WHA__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WH__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WH__ ___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WHE__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WHE__ __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WH__</a:t>
            </a:r>
            <a:endParaRPr lang="en-US" sz="24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07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EF45647-4935-3F3A-DAC3-E07D4BF7D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F42906C-6353-F01E-A367-A84281D6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365378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Interpreting the Bible—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Seven Fundamental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4EF1A6-8E6F-DA5A-B898-2208A559A122}"/>
              </a:ext>
            </a:extLst>
          </p:cNvPr>
          <p:cNvSpPr txBox="1"/>
          <p:nvPr/>
        </p:nvSpPr>
        <p:spPr>
          <a:xfrm>
            <a:off x="411998" y="2029041"/>
            <a:ext cx="11475202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says it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WHOM are the words written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WHEN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WHERE is it said, in which testament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WHY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5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75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13EE068-F2DC-409F-65FF-52B37D3D2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D2144B6-40B7-A1AE-C7D4-A780697FB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90FAB-B029-6994-6DF8-909F7AF980A4}"/>
              </a:ext>
            </a:extLst>
          </p:cNvPr>
          <p:cNvSpPr txBox="1"/>
          <p:nvPr/>
        </p:nvSpPr>
        <p:spPr>
          <a:xfrm>
            <a:off x="411998" y="1454871"/>
            <a:ext cx="114752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>
                <a:solidFill>
                  <a:srgbClr val="FFFF00"/>
                </a:solidFill>
              </a:rPr>
              <a:t> 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322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A6FEF74-66C5-28BB-9EFC-DD168079A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01D6775-437E-6C3D-7D8B-78F24C93C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EE2D2B-6BA2-E166-9FF3-12DDF9B30018}"/>
              </a:ext>
            </a:extLst>
          </p:cNvPr>
          <p:cNvSpPr txBox="1"/>
          <p:nvPr/>
        </p:nvSpPr>
        <p:spPr>
          <a:xfrm>
            <a:off x="411998" y="1454871"/>
            <a:ext cx="114752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5649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9559806-748C-379F-5845-CA2A9BE0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3E15912-129B-5508-045D-3F748E0EF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50DDA8-E626-E52B-ABBF-98087D14C59C}"/>
              </a:ext>
            </a:extLst>
          </p:cNvPr>
          <p:cNvSpPr txBox="1"/>
          <p:nvPr/>
        </p:nvSpPr>
        <p:spPr>
          <a:xfrm>
            <a:off x="411998" y="1454871"/>
            <a:ext cx="114752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84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E6ABB74-26AE-7797-33C9-A7024E07D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854D960-A533-1E9A-1AC3-7A0ECE8A4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B18607-28FF-1DF1-C34B-224CA59DDBE4}"/>
              </a:ext>
            </a:extLst>
          </p:cNvPr>
          <p:cNvSpPr txBox="1"/>
          <p:nvPr/>
        </p:nvSpPr>
        <p:spPr>
          <a:xfrm>
            <a:off x="411998" y="1454871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01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ACC630D-56E5-FD97-4585-353CA7DA4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8FE5128-7E40-C716-7741-F0BF784C2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0BE27D-2EEF-C8BE-079F-87FEC713F21F}"/>
              </a:ext>
            </a:extLst>
          </p:cNvPr>
          <p:cNvSpPr txBox="1"/>
          <p:nvPr/>
        </p:nvSpPr>
        <p:spPr>
          <a:xfrm>
            <a:off x="411998" y="1454871"/>
            <a:ext cx="1147520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translations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word studies—read all verses on area discussed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i="1" dirty="0">
                <a:solidFill>
                  <a:schemeClr val="bg1"/>
                </a:solidFill>
              </a:rPr>
              <a:t>Optional: </a:t>
            </a:r>
            <a:r>
              <a:rPr lang="en-US" sz="2700" b="1" dirty="0">
                <a:solidFill>
                  <a:schemeClr val="bg1"/>
                </a:solidFill>
              </a:rPr>
              <a:t>The use of Strong’s numbers</a:t>
            </a: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19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431</Words>
  <Application>Microsoft Office PowerPoint</Application>
  <PresentationFormat>Widescreen</PresentationFormat>
  <Paragraphs>77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Biblical Interpretation  Lesson Two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Cindy Nelson</cp:lastModifiedBy>
  <cp:revision>3</cp:revision>
  <cp:lastPrinted>2025-06-01T11:51:02Z</cp:lastPrinted>
  <dcterms:modified xsi:type="dcterms:W3CDTF">2026-02-23T19:11:41Z</dcterms:modified>
</cp:coreProperties>
</file>